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8" r:id="rId3"/>
    <p:sldId id="265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DD138-F54F-43CE-A575-FF846E9AB446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7DA0C-4B62-4A3E-B03A-BFD337C65F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7DA0C-4B62-4A3E-B03A-BFD337C65FB7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учитель англ. яз.</a:t>
            </a:r>
          </a:p>
          <a:p>
            <a:pPr algn="r"/>
            <a:r>
              <a:rPr lang="ru-RU" dirty="0" smtClean="0"/>
              <a:t>Кулешова Е.В.</a:t>
            </a:r>
            <a:endParaRPr lang="ru-RU" dirty="0"/>
          </a:p>
        </p:txBody>
      </p:sp>
      <p:pic>
        <p:nvPicPr>
          <p:cNvPr id="7170" name="Picture 2" descr="http://www.u-znayka.narod.ru/znayka-znay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95600"/>
            <a:ext cx="3467100" cy="340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Чтение гласных буквосочетаний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286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1295400"/>
                <a:gridCol w="4191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oo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ysClr val="windowText" lastClr="000000"/>
                          </a:solidFill>
                        </a:rPr>
                        <a:t>[ u ]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i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look, book, cook, good, foot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 u: ]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pool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Zoo,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i="0" dirty="0" err="1">
                          <a:solidFill>
                            <a:srgbClr val="000000"/>
                          </a:solidFill>
                          <a:latin typeface="Arial"/>
                        </a:rPr>
                        <a:t>ee</a:t>
                      </a:r>
                      <a:endParaRPr lang="de-DE" b="1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i="0" dirty="0">
                          <a:solidFill>
                            <a:srgbClr val="000000"/>
                          </a:solidFill>
                          <a:latin typeface="Arial"/>
                        </a:rPr>
                        <a:t>[ i: ]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dirty="0">
                          <a:solidFill>
                            <a:srgbClr val="000000"/>
                          </a:solidFill>
                          <a:latin typeface="Arial"/>
                        </a:rPr>
                        <a:t>see, bee, tree, three, meet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  <a:endParaRPr lang="de-DE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b="1" dirty="0" smtClean="0"/>
                        <a:t/>
                      </a:r>
                      <a:br>
                        <a:rPr lang="de-DE" b="1" dirty="0" smtClean="0"/>
                      </a:b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Исключения: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i="0" dirty="0">
                          <a:solidFill>
                            <a:srgbClr val="000000"/>
                          </a:solidFill>
                          <a:latin typeface="Arial"/>
                        </a:rPr>
                        <a:t>[ i: 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dirty="0">
                          <a:solidFill>
                            <a:srgbClr val="000000"/>
                          </a:solidFill>
                          <a:latin typeface="Arial"/>
                        </a:rPr>
                        <a:t>tea, meet, eat, read, speak, clean, please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[ e ]</a:t>
                      </a:r>
                    </a:p>
                  </a:txBody>
                  <a:tcPr marL="38100" marR="38100" marT="38100" marB="3810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1" dirty="0" err="1"/>
                        <a:t>bread</a:t>
                      </a:r>
                      <a:r>
                        <a:rPr lang="de-DE" b="1" dirty="0"/>
                        <a:t>, </a:t>
                      </a:r>
                      <a:r>
                        <a:rPr lang="de-DE" b="1" dirty="0" err="1"/>
                        <a:t>head</a:t>
                      </a:r>
                      <a:r>
                        <a:rPr lang="de-DE" b="1" dirty="0"/>
                        <a:t>, breakfast, </a:t>
                      </a:r>
                      <a:r>
                        <a:rPr lang="de-DE" b="1" dirty="0" err="1"/>
                        <a:t>healthy</a:t>
                      </a:r>
                      <a:endParaRPr lang="de-DE" b="1" dirty="0"/>
                    </a:p>
                  </a:txBody>
                  <a:tcPr marL="38100" marR="38100" marT="38100" marB="3810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 ei ]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away, play, say, may ,today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grey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Чтение согласных букв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798" y="914400"/>
          <a:ext cx="7162801" cy="57213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9654"/>
                <a:gridCol w="1811049"/>
                <a:gridCol w="1811049"/>
                <a:gridCol w="181104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БУКВА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Звуки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БУКВА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ТРАНСКРИПЦИЯ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 </a:t>
                      </a:r>
                      <a:r>
                        <a:rPr lang="de-DE" dirty="0" err="1"/>
                        <a:t>b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smtClean="0"/>
                        <a:t>b </a:t>
                      </a:r>
                      <a:r>
                        <a:rPr lang="de-DE" dirty="0"/>
                        <a:t>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 </a:t>
                      </a:r>
                      <a:r>
                        <a:rPr lang="de-DE" dirty="0" err="1"/>
                        <a:t>n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en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 </a:t>
                      </a:r>
                      <a:r>
                        <a:rPr lang="de-DE" dirty="0" err="1"/>
                        <a:t>c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smtClean="0"/>
                        <a:t>s], </a:t>
                      </a:r>
                      <a:r>
                        <a:rPr lang="ru-RU" dirty="0" smtClean="0"/>
                        <a:t>если после неё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, y, e</a:t>
                      </a:r>
                      <a:endParaRPr lang="ru-RU" dirty="0" smtClean="0"/>
                    </a:p>
                    <a:p>
                      <a:r>
                        <a:rPr lang="en-US" dirty="0" smtClean="0"/>
                        <a:t>[k]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 </a:t>
                      </a:r>
                      <a:r>
                        <a:rPr lang="de-DE" dirty="0" err="1"/>
                        <a:t>p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pi: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D d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[</a:t>
                      </a:r>
                      <a:r>
                        <a:rPr lang="de-DE" dirty="0" smtClean="0"/>
                        <a:t>d</a:t>
                      </a:r>
                      <a:r>
                        <a:rPr lang="de-DE" dirty="0" smtClean="0"/>
                        <a:t>]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Q </a:t>
                      </a:r>
                      <a:r>
                        <a:rPr lang="de-DE" dirty="0" err="1"/>
                        <a:t>q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kju: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 </a:t>
                      </a:r>
                      <a:r>
                        <a:rPr lang="de-DE" dirty="0" err="1"/>
                        <a:t>f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smtClean="0"/>
                        <a:t>f </a:t>
                      </a:r>
                      <a:r>
                        <a:rPr lang="de-DE" dirty="0"/>
                        <a:t>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 </a:t>
                      </a:r>
                      <a:r>
                        <a:rPr lang="de-DE" dirty="0" err="1"/>
                        <a:t>r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a:(r)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G g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[ d3 ]</a:t>
                      </a:r>
                      <a:r>
                        <a:rPr lang="de-DE" dirty="0" smtClean="0"/>
                        <a:t>,</a:t>
                      </a:r>
                      <a:r>
                        <a:rPr lang="ru-RU" dirty="0" smtClean="0"/>
                        <a:t> если после неё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, y, e</a:t>
                      </a:r>
                      <a:r>
                        <a:rPr lang="de-DE" baseline="0" dirty="0" smtClean="0"/>
                        <a:t> </a:t>
                      </a:r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[g]</a:t>
                      </a:r>
                    </a:p>
                    <a:p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 </a:t>
                      </a:r>
                      <a:r>
                        <a:rPr lang="de-DE" dirty="0" err="1"/>
                        <a:t>s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es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H h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smtClean="0"/>
                        <a:t>h]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 </a:t>
                      </a:r>
                      <a:r>
                        <a:rPr lang="de-DE" dirty="0" err="1"/>
                        <a:t>t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err="1"/>
                        <a:t>ti</a:t>
                      </a:r>
                      <a:r>
                        <a:rPr lang="de-DE" dirty="0"/>
                        <a:t>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J </a:t>
                      </a:r>
                      <a:r>
                        <a:rPr lang="de-DE" dirty="0" err="1"/>
                        <a:t>j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d3ei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 </a:t>
                      </a:r>
                      <a:r>
                        <a:rPr lang="de-DE" dirty="0" err="1"/>
                        <a:t>v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err="1"/>
                        <a:t>vi</a:t>
                      </a:r>
                      <a:r>
                        <a:rPr lang="de-DE" dirty="0"/>
                        <a:t>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K k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kei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 </a:t>
                      </a:r>
                      <a:r>
                        <a:rPr lang="de-DE" dirty="0" err="1"/>
                        <a:t>w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['d</a:t>
                      </a:r>
                      <a:r>
                        <a:rPr lang="el-GR" sz="800" dirty="0"/>
                        <a:t>Λ</a:t>
                      </a:r>
                      <a:r>
                        <a:rPr lang="de-DE" dirty="0" err="1"/>
                        <a:t>blju</a:t>
                      </a:r>
                      <a:r>
                        <a:rPr lang="de-DE" dirty="0"/>
                        <a:t>:]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L l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el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 </a:t>
                      </a:r>
                      <a:r>
                        <a:rPr lang="de-DE" dirty="0" err="1"/>
                        <a:t>x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err="1"/>
                        <a:t>eks</a:t>
                      </a:r>
                      <a:r>
                        <a:rPr lang="de-DE" dirty="0"/>
                        <a:t>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M m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em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Z z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err="1"/>
                        <a:t>zed</a:t>
                      </a:r>
                      <a:r>
                        <a:rPr lang="de-DE" dirty="0"/>
                        <a:t> ]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Чтение гласных буквосочетаний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81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/>
                        <a:t>ng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[ ŋ ]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sing, bring, ring, reading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sh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[ ∫ ]</a:t>
                      </a:r>
                      <a:endParaRPr lang="ru-RU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she, shop, fish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DE" b="1"/>
                        <a:t>ph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f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phone, photograph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v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nephew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b="1"/>
                        <a:t>th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ð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this, that, the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/>
                        <a:t>[ θ ]</a:t>
                      </a:r>
                      <a:endParaRPr lang="el-GR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thank, thick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t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Thames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DE" b="1"/>
                        <a:t>wh</a:t>
                      </a:r>
                      <a:br>
                        <a:rPr lang="de-DE" b="1"/>
                      </a:br>
                      <a:r>
                        <a:rPr lang="ru-RU" b="1"/>
                        <a:t>Исключение:</a:t>
                      </a:r>
                      <a:endParaRPr lang="ru-RU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w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when, white, why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h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who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kn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n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know, knife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wr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r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write, wrong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b="1" dirty="0" err="1"/>
                        <a:t>ch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t∫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chess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k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chemistry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[ ∫ ]</a:t>
                      </a:r>
                      <a:endParaRPr lang="ru-RU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machine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/>
                        <a:t>qu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kw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question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good-bye-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4600" y="762000"/>
            <a:ext cx="3957638" cy="46365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-2324100" y="3086100"/>
            <a:ext cx="6629400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angliiskii-alfav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799" y="1"/>
            <a:ext cx="5490387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Алфавит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8229600" cy="546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№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b="1"/>
                        <a:t>БУКВА</a:t>
                      </a:r>
                      <a:endParaRPr lang="ru-RU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ТРАНСКРИПЦИЯ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№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b="1"/>
                        <a:t>БУКВА</a:t>
                      </a:r>
                      <a:endParaRPr lang="ru-RU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b="1"/>
                        <a:t>ТРАНСКРИПЦИЯ</a:t>
                      </a:r>
                      <a:endParaRPr lang="ru-RU"/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A a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14.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N n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en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2.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B b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bi: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15.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O o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əu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3.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C c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si: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16.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P p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pi: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4.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D d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[di: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17.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Q q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kju: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5.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E e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i: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18.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R r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a:(r)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6.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F f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ef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19.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S s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es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7.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G g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d3i: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20.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T t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ti: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8.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H h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eit∫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21.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U u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ju: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9.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I i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ai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22.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V v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vi: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10.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J j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d3ei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23.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W w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['d</a:t>
                      </a:r>
                      <a:r>
                        <a:rPr lang="el-GR" sz="800"/>
                        <a:t>Λ</a:t>
                      </a:r>
                      <a:r>
                        <a:rPr lang="de-DE"/>
                        <a:t>blju:]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11.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K k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kei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24.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X x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eks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12.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L l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el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Y y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wai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13.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M m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em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Z z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err="1"/>
                        <a:t>zed</a:t>
                      </a:r>
                      <a:r>
                        <a:rPr lang="de-DE" dirty="0"/>
                        <a:t> ]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Гласные буквы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английском языке 6 гласных букв: </a:t>
            </a:r>
          </a:p>
          <a:p>
            <a:pPr algn="ctr">
              <a:buNone/>
            </a:pPr>
            <a:r>
              <a:rPr lang="en-US" sz="8800" dirty="0" err="1" smtClean="0"/>
              <a:t>Aa</a:t>
            </a:r>
            <a:r>
              <a:rPr lang="en-US" sz="8800" dirty="0" smtClean="0"/>
              <a:t>, </a:t>
            </a:r>
            <a:r>
              <a:rPr lang="en-US" sz="8800" dirty="0" err="1" smtClean="0"/>
              <a:t>Ee</a:t>
            </a:r>
            <a:r>
              <a:rPr lang="en-US" sz="8800" dirty="0" smtClean="0"/>
              <a:t>, Ii, </a:t>
            </a:r>
            <a:r>
              <a:rPr lang="en-US" sz="8800" dirty="0" err="1" smtClean="0"/>
              <a:t>Uu</a:t>
            </a:r>
            <a:r>
              <a:rPr lang="en-US" sz="8800" dirty="0" smtClean="0"/>
              <a:t>, </a:t>
            </a:r>
            <a:r>
              <a:rPr lang="en-US" sz="8800" dirty="0" err="1" smtClean="0"/>
              <a:t>Yy</a:t>
            </a:r>
            <a:r>
              <a:rPr lang="en-US" sz="8800" dirty="0" smtClean="0"/>
              <a:t>, </a:t>
            </a:r>
            <a:r>
              <a:rPr lang="en-US" sz="8800" dirty="0" err="1" smtClean="0"/>
              <a:t>Oo</a:t>
            </a:r>
            <a:r>
              <a:rPr lang="en-US" sz="8800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Существует 4 типа чтения гласных.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I тип чтения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b="1" i="1" dirty="0" smtClean="0"/>
              <a:t> </a:t>
            </a:r>
            <a:r>
              <a:rPr lang="ru-RU" b="1" i="1" dirty="0" smtClean="0"/>
              <a:t>– </a:t>
            </a:r>
            <a:r>
              <a:rPr lang="ru-RU" b="1" i="1" dirty="0" smtClean="0"/>
              <a:t>открытый слог </a:t>
            </a:r>
            <a:r>
              <a:rPr lang="ru-RU" b="1" dirty="0" smtClean="0"/>
              <a:t>(</a:t>
            </a:r>
            <a:r>
              <a:rPr lang="ru-RU" dirty="0" smtClean="0"/>
              <a:t>открытым считается слог, оканчивающийся на гласную, даже если она не </a:t>
            </a:r>
            <a:r>
              <a:rPr lang="ru-RU" dirty="0" smtClean="0"/>
              <a:t>произносится).</a:t>
            </a:r>
            <a:r>
              <a:rPr lang="en-US" dirty="0" smtClean="0"/>
              <a:t> </a:t>
            </a:r>
            <a:r>
              <a:rPr lang="ru-RU" dirty="0" smtClean="0"/>
              <a:t> чтение гласных в корне слова совпадает с названием букв согласно алфавита.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l</a:t>
            </a:r>
            <a:r>
              <a:rPr lang="en-US" u="sng" dirty="0" smtClean="0"/>
              <a:t>a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r</a:t>
            </a:r>
            <a:r>
              <a:rPr lang="en-US" u="sng" dirty="0" err="1" smtClean="0"/>
              <a:t>i</a:t>
            </a:r>
            <a:r>
              <a:rPr lang="en-US" dirty="0" smtClean="0"/>
              <a:t>-de</a:t>
            </a:r>
          </a:p>
          <a:p>
            <a:pPr>
              <a:buNone/>
            </a:pPr>
            <a:r>
              <a:rPr lang="en-US" dirty="0" smtClean="0"/>
              <a:t>         n</a:t>
            </a:r>
            <a:r>
              <a:rPr lang="en-US" u="sng" dirty="0" smtClean="0"/>
              <a:t>o</a:t>
            </a:r>
            <a:r>
              <a:rPr lang="en-US" dirty="0" smtClean="0"/>
              <a:t>-</a:t>
            </a:r>
            <a:r>
              <a:rPr lang="en-US" dirty="0" err="1" smtClean="0"/>
              <a:t>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</a:t>
            </a:r>
            <a:r>
              <a:rPr lang="en-US" u="sng" dirty="0" err="1" smtClean="0"/>
              <a:t>y</a:t>
            </a:r>
            <a:r>
              <a:rPr lang="en-US" dirty="0" err="1" smtClean="0"/>
              <a:t>-pe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</a:t>
            </a:r>
            <a:r>
              <a:rPr lang="en-US" u="sng" dirty="0" err="1" smtClean="0"/>
              <a:t>u</a:t>
            </a:r>
            <a:r>
              <a:rPr lang="en-US" dirty="0" smtClean="0"/>
              <a:t>-be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http://www.proza.ru/pics/2012/12/27/13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86200"/>
            <a:ext cx="3556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i="1" dirty="0" smtClean="0"/>
              <a:t>II </a:t>
            </a:r>
            <a:r>
              <a:rPr lang="ru-RU" b="1" i="1" dirty="0" smtClean="0"/>
              <a:t>тип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закрытый слог</a:t>
            </a:r>
            <a:r>
              <a:rPr lang="ru-RU" i="1" dirty="0" smtClean="0"/>
              <a:t>  </a:t>
            </a:r>
            <a:r>
              <a:rPr lang="ru-RU" dirty="0" smtClean="0"/>
              <a:t>(закрытым считается </a:t>
            </a:r>
            <a:r>
              <a:rPr lang="ru-RU" dirty="0" smtClean="0"/>
              <a:t>слог,</a:t>
            </a:r>
            <a:r>
              <a:rPr lang="en-US" dirty="0" smtClean="0"/>
              <a:t> </a:t>
            </a:r>
            <a:r>
              <a:rPr lang="ru-RU" dirty="0" smtClean="0"/>
              <a:t>оканчивающийся </a:t>
            </a:r>
            <a:r>
              <a:rPr lang="ru-RU" dirty="0" smtClean="0"/>
              <a:t>на согласную). 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         Cap</a:t>
            </a:r>
          </a:p>
          <a:p>
            <a:pPr>
              <a:buNone/>
            </a:pPr>
            <a:r>
              <a:rPr lang="de-DE" b="1" dirty="0" smtClean="0"/>
              <a:t>         Pen</a:t>
            </a:r>
          </a:p>
          <a:p>
            <a:pPr>
              <a:buNone/>
            </a:pPr>
            <a:r>
              <a:rPr lang="de-DE" b="1" dirty="0" smtClean="0"/>
              <a:t>         Not</a:t>
            </a:r>
          </a:p>
          <a:p>
            <a:pPr>
              <a:buNone/>
            </a:pPr>
            <a:r>
              <a:rPr lang="de-DE" b="1" dirty="0" smtClean="0"/>
              <a:t>         Bus</a:t>
            </a:r>
          </a:p>
          <a:p>
            <a:pPr>
              <a:buNone/>
            </a:pPr>
            <a:r>
              <a:rPr lang="de-DE" b="1" dirty="0" smtClean="0"/>
              <a:t>         Fit</a:t>
            </a:r>
            <a:endParaRPr lang="ru-RU" dirty="0"/>
          </a:p>
        </p:txBody>
      </p:sp>
      <p:sp>
        <p:nvSpPr>
          <p:cNvPr id="5122" name="AutoShape 2" descr="data:image/jpeg;base64,/9j/4AAQSkZJRgABAQAAAQABAAD/2wCEAAkGBhQSERQUExQVFBUWFRgWFxgYFxsbGxwYGh0cHRwfIhweHyYfGhwjGRcVHy8gIygpLCwsHx4xNTAqNScrLCkBCQoKDgwOGg8PGjIkHyQ0NjEqMS81KzMpMCwsLDAvKiwwLC8sMTQsLSwsLC8vLCwsLywsLCksLCwsKSwtLCwsLP/AABEIAOYA2wMBIgACEQEDEQH/xAAcAAACAwADAQAAAAAAAAAAAAAABQQGBwECAwj/xABSEAACAQIEAgYFCAMNBwEJAAABAgMEEQAFEiEGMQcTIkFRYRQycZGhM1JicoGisbIjQsEVJDRDU2NzgoOSs8LRCBZEdJOj0vEXGCVUZLTT4eL/xAAbAQACAwEBAQAAAAAAAAAAAAAABAIDBQYBB//EAD4RAAEDAgIFCgMGBgIDAAAAAAEAAgMEESExBRJBUXETIjJhgZGhscHRFPDxI0JicrLhBhUzkqLCUoIWJFP/2gAMAwEAAhEDEQA/ANxwYMGBCMGDBgQjBir8Vcfw0bCFVaoqmF1p4t2t4seUa8t29oBxTq2Ourv4ZOYYj/w1MSot4PL6z7cwLDwwlVV0FKLyux3be5XRQPl6IVv4h6TaCjbq3m6yXl1UI6x7+BC7KfJiMI36SK2b+DZf1Snk9XJo/wC0gLfHCfK4aaC8dHBrYbMIEDEHweUkKp8ne/lhsmVVknMwUw/rTv8AAoin7XGMWTS1TL/Rj1Rvd7fVONpY29N1+C85MxzOW2usig8RT04/NMzn4YiTZLI9zLXV7g8x6QY190aqLYbJwcD8rU1UnkJBCvuhVG97HHonA9CNzTRufGUGU++QscKOkq39Oa35R9FaGxDJnf8AJVTn4doP4yUk/TrJL/4gx5Jw1lncyfZVv/8Alxf4chpk9WngX6sSD8Bj3/c+L+Tj/uL/AKYr1Zv/ALP7z7qV2/8AAKl02Qwgfop6lf6Osm/ZIcSFyiZfUr8wX2zhx/3EbFmlyKnb1qeA+2JD+IxFk4QpDyhCecTPF/hsuAfEtynd24+qPszmwfPYkuvMl+TzJiPCWmhce9Qpx7x8UZvGd1oJx5dbEx/MuJ3+6KD1J6pP7Yv/AIofHRuG5h6lWT/Swo3+H1eLm1VezKQHiPYeqgY4D90hdoOkqoX5fLJgPGCWKb7pKHDCm6VKAkCWSSmY/q1EUkX3mXR97CdstrF7qeYfRZ4j/dYOPvDEeWtZNpoJox3kp1ifa0RcAfWti9ulqxnTiDvyn6+SgaWE5OtxWi0OZRTrrhkjlX50bq496kjEnGRLkFHMetiSMMD8rTt1bA/WiIN/bidTy19P8hWmVR/F1aCUf9VdMg+0thuLT1M42kBaev8Ab2VTqGQYtxWn4MUSm6S3i2raSSId8sH6eLzJCgSIPap9uLZk+fU9WmunmjmXvKMDbyI5qfI2ONmKaOUa0bgR1JNzHNNnCyn4MGDFqijBgwYEIwYMGBCMGDBgQjFH4940kjdaGisauVdTORdYIuRkbxY/qr7Ce4NcqyqWKN5HNlRWdj4KoufgDjGuEFPVT5hUH9JVM1Q5JvpiFyijyCXI8rDuxnaSrPhYS5vSOA4pinh5V9jltU2ioYaFLDXLNM259eeeTmeZue87nSo3JG5xW894+p4yROTUuP8AhoHtAvlJNzmbxCjR3WPPCTj3i50UQL2Z5Y1apcc0RwHWnU/qqqlS9vXYm+22GWW9HdMsQEqmRyBqbUw377AEAAHGXSaOaz7apOs8/Pz4WWlG2SqJZBYAJfH0v1s0sMNOsNMhkRFWOMGwYgAdq47+4DGz8T8QR0VNJUSAlU5KObMTZVHtJG/cLnuxhOScMdTnlLCDqXrklUnnpXt7+Y0EY2LpH4bkrqB4YrdYGWRQTYMV7r8hcE2vte3LnhmqZEJGNGA2pRokZrB2YVa4T49zOsqoNVIsdLMzdvqpLaVUttIW03NrA2sT3YW8SdINdW1b0uUg6Y7hpEC3bTsTqbsol9gdifHe2IfBnG9XAlTQVIIaCknMRYWdGijLBT85dIuD5CxItZ50B0qijnksNTVGgnv0oikD3yN78SexsWtIWjC1t2O1QaS6zb8VW884kzWmoYVnmmjqJKqRReyt1aIneB2lLyHfflscWnpg4hqKVaOKnleN5GcMync6Qii59rk4RdOVU5raKKMFnVC6qBqJZ3sAF7zeMbYrgzOurczoI68OGE0dleIRnQ0gLG2kX9U7+WLGRh4ZKQBmSPJQc612q5dJXGlW1WuXZeXEgsHZNnZiNWkN+qAtmLXHfuADc6LuLqwVslBXM7OFYr1m7q6bldX6wKXPM8hbY4j9Ev76zWvq239a3l1shI9yIR7MQc9r+p4knmX+JhkkPtSjP+bSMQ1G2MGrk299t1K5wffapnGvS3U+kvBl4GmHVrfq+sLFPXNiCFQb727r3tiycIdJZqcuqaiRF66lRmdQbK9lLIRz06ipB52I87YVdAmVr6PUVBF2klEVzz0oAx+ws+/sGKPkcvU0mdBfV0xRD7Zio+7qwGKJ14w3okY77nFAe4WcTmtr4I4qOYUvpHVdV22TTr1erbe+kd5Itbuw7qqpYkaR2CIgLMx5ADmcVTokptGU03i3WP75Gt8AMdulir6vKam3NgiD+s6g/d1Yz3Rgzajcr28UwHEM1imop6Ot/SIYZj/KRONY/tIyHHsviNPw9Om8EwcfMnF/dKgDD2srnGH5Xlc1BPllQkm9SVcKLghTIFKt85WUj3nwvjSOGuJKibP6yDrXNPH1n6M7qChRBa+69o32xbPQtIOIcANvUbWUGTHgU4mzcw/wqN6f6bdqL/qr2V/r6D5Y8qrh+CVhMl4pbXWeBurk379S7OPrXGPfJ+PxPmFZSNGqJTCRjLr20oyq2oEWG7He9rDHjQDL6mRhl9UkUu5KRHsNbmTAwCsPFkCn6WMt2j3xO14SWnw7xiO26ZFQHCzxcKdRcV19JtMor4R+ugCVCjzT1Jdvm6ScXPIOKKatQtTyByuzobq6HwZDZlPtHsvii1VU9PtVKFXkJ0uYj9a+8J+tdfpnHlmGSJKyyqWinX1J4jpkH2j11+i1wRhuDTU0BDKttxvHzY9irfRseLxHsWqYMUDJOP5IHWDMtI1ELHVqNMTnuDj+JkP9072tbF/x1EUrJmB8ZuCsxzCw2cEYMGDFqijBgxVM76R6anmaEJUVEiW6wU8Jk0Ei4DG4ANt7XviLnBou42XoBOSOlWsMWT1rDvhKf9QhD8HOKXmcOjK5FUerRMoHsitjvx9x/HW5fUU0dJmCvIoCa6VgLqytzBPzfDDGlkAhQv2B1a3D7W7I2N+R7rY5bT0zfsi03sT6LToWHnA4LFOkfIpo66olKMYpZDLHIASjI/aWzDbYEC3lhllvSfoiCyxF3UAalYANbvNxsfHnjRo3jhGmnr/R1HKPrYnjHkEk1aR5KVGODnDd8uVz/XQIT9okcfdwxHpWJ7QHNy4j0I8VKJs1O4mN2fAqh9GFY9Znazva6xyNYcgNBQAezXjSukWmzFlgbLjZkd2kAZQTcAKLP2XXd7g+WPOhzxozdKOjuRYmCoQEj7YV/HDROLW/Wo6kea9TIPuy3+GK5axj5A8WwwsSFDk3EHWvc43VN4L4Bq5Kipq8y2eaJ4gLoWPWLoLWTsqBH2QPPutvS8tzvMcikmg6oEM3J0YoxGwdCpW9xbv8Li422scYwfrCoj+vTTge8IV+OPSLjGjOwqoQfBpFQ+5iDi1lU5xOs24OzZhkqzEBkbFZdDVPV5/lzS/KCmhkcWtZuqaa1u6xYbYY1Z67iuJe6GMfZaEv+ZxjTYGhkbrE6p2ts66Wa31hc/HHRchgWc1AhQTkWMlrMRYDc9+wAx4akXytzbI5Pr23WLdHHE0WVVVdDVkoPVuFLHXEzDTYD9YM1idtue+PHIaeSuTOcwYEXglC+Rc6yAe/TEmn2MMadxN0W0VdMZpBIkhtqMbAarCwuCrC9gBcWw/yvIIKenFPFGFisQV56tXrajzJPecWvq4+m0c42v2e6iInZHILNejHiuGlyaodnUPBJI2kkAszKvV2HfqYafsPhiiwwmPJJpTe9TWxJ7ViR3J/vv7xi51XQCTPeOpCwE3sykyKPD5re0kezDrpB6O5ZqKlpaFU0QFiVZwpNwLG5FiSS5J23OLxNCH3aekbnqt+6gWPtiMlbeC6bq8vo15Wp4j9pQE/EnFT6dqnTlyL8+oQfYqufxtiH0X8LZlS1R9L6wQCFgo68OmvUluyHNjp1d2OenWkmlhpliikkUPIzlEZgtgoFyAbXu3PwOFY2AVQ5wO26tcSYslSuFchenzehirgx1dW8Q13HauYv6okFiu24P22zoeUS5jmU/O72B/pJXb/ACDCfgqOrzTNYKqdNKUwW7BCqgR3KKL8yXNyL8r4XcG8Y/uO1fDLG5lbspa1hLHrHauR2bsDcX5ct8PSh0gc0dKwy4qhtmkHYuKNmlgz2oS92KAkfMkqCzfZpTfyw86LuDqSoFLVRTMKink1VETEdxbQQLAgepvuD2hsRjt0cZlDl+WNPWIeqrKnqvV1XjCMCxXmyausU2ufI4hcFiBOIVXL3Z6Zlf51tJiLMO0ASokC2v4Dnzx5IXESNbhbbswFiF60C7SVqXGfGMWXRJJMjSLI/V6Vte1iSbMQCLC1vPFfyeup6gGTK5Fa3aeic6LDvMYPyR8heM/R9bFZ6f6+8tJCP1UeQj65Cj/DbFLouCa5As0alHXtLZwsg9m+x8r3wsyijlgGvt35fPWEw0yl55ME23LbIpoqqJlK6lN0kjdbFW71dTurDb4Edxx24W4hfLpUpKhy9JIwSmmY3MTnlC570P6jHlyO3LPeGeOZKmUCRbVqLYEDT6Ui31ROOQmAuY28brtfe/TRQ1lNY2eGZPep3B8iNj5EeWMUGXRE4ObDmPnbuO3vTHNq2fiC1HBim9GmfSSwy01QdVRRsImf+UjYXik9rILHzBPfi5Y7Vjw9oc3I5LHIINil+Y5/TwBjLNEmkXIZ1B5X5E35YxfhyeaRKOKKVIqjMJ56iWRkEmnZpD2SRckCMC+JvCmRwT+mSTQxSua+pGuSNWawYd5B8TywwznhCj9HmtSwKRE5BWNVIIUkEFQCLEDC9TTNqNUPyBuRvwP1VkchjuRmlnEdfV0FVDAaiGp1SxLLaDqyolayi/WEayAxtbYWJ5i8jiSKOSsoY5Y1kjHpMzqQDcRRXAsedyRt5YqEdNIJ6EvIzrKctmsygbtGV53JawpwAdufLFuzyZlzCiKDUxiq1A0F7nQl+wGUttfbUPbjEkp4otIwtjaBgThwK0GPc6Akm+XmoGdcOwyULVBpYUkhdCUjgEKmORUDoHJPWACW4lsLMuwG986zjJJZpaZIoRqdRF2FVQ0ysyvcgAXut7nu35Y1POM2K5cInusb2pI1I1y2gbTLI5juOUZACXAJXtb9lDwtWJTSQySIdqlj1pcXSCRXiCMrHWtndZCQDe5LWIx0DnFrSQLpSTVJAUav6HRoVIetMy7O8jRrHIRu3VIe21gdibKbc8Ssv6LYKafRM01SF6sO0bxwIrSEhVszh3NludJBsV2N8aRnlXTxzQvMh60a1gk6mSSzuLFRoB7RC+rsSAbYV5dWo00yzxlgumqkmmhEMcZVVSO0cjM6taNmu+kixPIjGYJpXNvs+dqs5NgNlQukDIXo62BaRqhIXRC4WaUhSZNF9RYlb3UC554dZJljmJJJ8yqIhUPppkYrKWS4UMwdTszFSDsAGS5u2E/HHHq1E6mmBMSqEYt2RJpkWRbCxYKGjU/qk792GfCfSRAKdKSsjCBY+pEhHWRlOSh1sGAC6QeYNrkjuYLI3U4a5oLr44C9u0KwQyhxfY28FMq+DZxMIw0c5JHbky2PQBYkkyowAta1udyLA4R5/WVGXSiN44T+j629PNVQ7FioFg9tV1OwHhjS+HsulQBnqOsQr2FRtcek8mDuDIfIFyAO891bp8m9MzQvOZC1I8hdGsE0tITSqoA7Q0J1pa53sO8gLNhiviMOq48rLx2tbDNeCnNI9zT1gH83WQz/AHZVY4k0fFr+jCpNYUj1aT6RToSGDaSD1Wj9YcxhhWUJpRMz1v6SpkiCNKyIyBWUyBDcEjTqIQbDYAXJJobTrFlNAZR2Hq0kkFr3TXJIwt39kWt34SqIQNQMNruA34WN+lfcptNr33fOSutFx6G5VdBJ5XaM/GVvww1i4lkPKKGT+jqL/AxgfHGU5dnISKKKWko30xqtpANZsNyW0nv7gpt4nBPJR1EsMa0kMJ6wlijg3AR+zYBSO1pP2YuOjnXwk7wPQhW6jgBdvif3Wu/7zEetS1A9nVMPhLf4Y7pxVD+sJk+tBMPiEK/HGRmiETOg6yA21o6zzCPRq09tgx0Nfx23UXJx70ks5lZYq6fSiKSS6ygs1/VLLuoCnc8zttY4lFoqpmeGRlpJ4j3VFRNHTsL5DgM9voFrY4lpTzqIR9aRVPuYg4i1fDdBVv1jw087m13AVibcrlee1hvigrX1y/8AExyDwkgH4ow/DEeSeQ7y0NBMfFQUb3sjW9+GHaD0nFjyX9rgfZIt0nRv+/3ghaVnvCNNVwrDNENCeoFJTRYWGnTawttbl5Y8OGOBqSg1GnjIdhYuzFmtztfuF7bAC9he9sZ9FnqRsqejVsDMCQKeqZhZbXsokA21DbTidTcaBQrLmE6KSQBV02tSQbEawiHYgj18Z0kdRFeORr27wQf9bp1jo5Oewg8D72VQ6Ss6X93dTbpA0KH2LZm9zM2LwlfGY+sDoUtfXqGm3t5Yr1fwrT10rzHRK7sWdqOqQ3Y8z1MwNvYJcKqrowiHKoqY/oy0MrffhLqfsw8yop3NazWsQO3uTNLVS0utzbgqp5zmwNc88B02lDow23UghvtYavtxuuTjTLVxgWVKjUo7l66OOZlHkJJH288UPIej6GJ1ktNWSKQUR4Hp4AR3yPKA7qOelFueXK+NDyug6pG1Nrkd2llflqkf1jbuUWCgdwAxlabqoXxiNpufn57VClY8yGRwzUno/N81zG3IQ0gPttIR8L40bFC6JKcvDU1hH8LqGZP6GL9HH+Dn7cX3HSUcZjp2MOYA8lmSuDnuI3rIuj43pGf+Uqah/fIR/lw4ztrU05/mJfyNhL0am+WwnxMx/wC7JhrxK9qOqPhTzf4bYaVar2a5NGtBkFTuJNdHCd9mRldxcd5VibHu1N448eM6gR1VC7RPOB6SDGjaWYdUORuPC9u/lve2IPE5KR5SZL6YqLL5Ib8tXWKJ7fSsae/lbzwx4zRvSsv0kA9ZONwSN4xfYEb2Btvjn6w20jC7qPkfda1LHeLVO0j9VvRV6gqzWtJUVKrHHGTBFB6scSJYkEbAm9r3225bKA2j4fWpQpFSiRWFtehUjHmJCBy8U1HyxH4RpkEyyCBZnMM7ohFwJTUQop5HQFDgFgLhQfDGl02ZpIxp2cvKqMJSqsg1KI9Vje6365CNJNvG4xpSSEHBeg6o1fHes/p8xlgSSJ0eZUFpqSocudhcFJDqIva6kXVrbaSLivcX8XmdFgjjEMRInltM0pkZgCmpmAJAUA2JP6nLSBjRM9yFjSvKVEc1L1zQkO0muBCWCSM5LHWo5EnS1iO8YxGhhM7Kq7GaQIt+Q1sEA27gCBt3DA3ULSbY3HzZShaHSAkZAkjfbJXvhelpIREk8cUksqLLK8xXRFHJ8mg1AjWRY22vfduQxPz7galedYog1O7qWBUoY7i+xiLhxsvNAF7ueLNknEUcFHHSrEskhgkSppzHJ1klS2kElrdWInPWEyMbaSlvDCOjo2ipZKaeFZZ2VwJhFI0jSBUFM0c2kpGsZBDa2Urp1W7RveWDK6qbUyYu1TnntVFr8xzCgL0iVToI7hQlgpViXBHepOs8jty7scdGPHJoqpxPdopyOtc3JRgSA5PeLsQ3t8RYyeP+tFZeZURzBGTocspsXF7lFty5W7ueH+R8Mxz5TG9MqPVRytLURqAJWQs+lSCNR0qUdRyYrtc2wu+RrMH5EgX3X2lWyws+zcDq3Nieq9rp3xBSyU1LWB3rZoerd4HR4ZUCspsknXAuArW7Sk3Ui24OK1xcnVUuXREX6uMyMPOOJR79T+/C+tqKhqZaZZKkQNJHDoKEIupwApZkDAc7IW+ywxM6SsyVa6BD6qwlvfJqt9ohA+0YUqW/+1DHcG2sTbhYeakYfh3O5wOVrG4zy8Fccg4djoonasVNBp0eV5ChQynWXQJpudAVQCb87DvGKvWcUtLQmA+iwrIRJbryxWzK2hAq3jsVuGJfTewFgNMirzL0yV55d+0xhRrWjiudBCn1WZRqLHe9xyAA6RwyBPSBGoga4VgP0jKouZNPNofMbgDVbSbi+zybg4paame9rSJNS+eFyfZQstzZmBOqYMoZFlgs7NG4syMYtYBNu8LeysNJGyKpz5pKuCKOn3XshAshfQRspRDG3ZADaQbDxO+LBmEgRRUx2LJZrrbtxkjUpI9YFTt52Iw6yHg9oo8xq6qndpZS6pDq36rY21ITs+ysRfsqeYJvY2d2udYC2y1xjuz9UpKypbLyL7FhF9YDE45G90mhj61Q8bxFT3oam3/3W3sx41wMKlnnCixNv0xJtubAzknbFzyaghrKd6mppdLJfQ0cclO7xqgNtCvqNjqVe0QQBa3LHnwVRQzSuwpuqMepGZesaOVH1K0LtKD1xQgHULg2FrAkHW/mELIzqxuuPxvt+pZ38ukLxd4sfwtv5KkcIxpUpPWVXWSQ0ysBHqADsxuEG4uLBbgntFlHIWbQcqilJeUoYlVbQU0ZjCyRID1faDsm+seroAJFywAOKNwTXx0cBhrY5I4nk9IViJEaN1fQDdSHKgqnbTdW2IAIJb0nHeTUj3gElwrICiyFdLFSbB2HMopvbHodfnON+3FbMDWRNAFgO5cZvQ0np0npMMQi6oSv2DqWd1jHVB4x2jpUOFBuS5te+0OpdY5JRRPPTS01PLPLBLJ1iER9WwBUyOO0jSbKQRbu70Ga8RComq3p520PaVxIujUEVbDSrDVosLbXsCTqNsTasCKlqf0sjqrPHDEqHV1jxaJJHd0RxH++tO6jWxW2w3wqyLWecM8hmO7z6sbiyi6YAG2HWtQpZ9aI9ralVreGoA/twt4kkdo1p4j+mqnEEflq9d9t7JHqYnu2x7ZhmCUdNrcEiNVUBRdmOygAd5JthNmE1PUSxLVQVVJPfTC8qSQtrPckinSWvy8ccXRwEyCZzCY2nGwvlj9epasz+bqAgOK2LLMuSCGOGMWSNFRR9FQAPtsMSsZzwVnVVHX+gyztVRtTNOjyAdbHpcJZmFusBvzIve2NGx9EhmZMwSMyK597CxxaVj/RmP8A4ZT/ANp/ivhhxg1qCr/5eX4oRhNTZZmWU0DBqWCWKnEjlxUWJXUzE6dPg2F/7r12ZCKk6iGlFbHJpeR2Y6EUMxAAFiVO1x7ueJl7QQCcTkvACcVcuL8jim4dUyWDU9HHNE3erpGpFj9K2kjz8bYoeael1ZgnkZKRAxkgQRvNMezuzKg5aTcja1xffnovSlThMshpFvpmnpaUfV1A/ljwmzyCd9KxBerN+sAkMbkdyq2hgote5Fm5WI545/TFQIpYrW1scTsHVfDHrHddaFGwlrjwSDJcjqKaYSQVtO7yJIyI8J0lJDGzsoWS+ksqG42uT44aVb5g7rJJFA7KpUdRVTQBhcNZgVNxqUbBhflfEyLKwtSkixqirTtHcAA3LR6V8SFSOw7hiLmnFyRy9RCj1NR/Jx2sv13PZQe/GK3SVU9wDDrYY3Aw4kWsOKddCy13YfPWl1fnGY+i1StRyNPULpLLLGYkUro7CBiw7Oo73JY3PhjOMvyqsp2jY0tQGikV94nI7DahuAeZAGNSXLK6o3nnFMh/i6YXe3nK17H6otjuOBac+u1RIfF6iUn4MMOM0zyeEmqfygnxJt3XCi2FwuWXxFsbKFmfHNPtPDNpliQ6qebVF1iGxK9oWEgtdWF97jcNj2p+KTVSDTNBDTxBZJXWXUzW7QS7KoUWsXIB2Om4NwJEvAtKwseut/zE37XIwoqeiKjbk86+x1P4pf44aj05SnpAjs/deuZPe+CQVEq51mxjikSOMR6VeTk4j1EdkkE6pHAsN9Nz3HD6t4Cro2BNP1hXlJBICR7LlJB9gwvfobAv1VW637mjBB9tmF/dgi4DzKD+D1qgeAaWL8m3xwy3S8F/spQAdjmm3epwT1UIIzBzBAI29u1dxBVGroo6j0wL1+sCdpSpMSM+wdiCRtv3YrnHkUlRmswjj63qI1Zh3BI0DuT5XJHw5nFjSjzdJ4ZZk9LEPWaV9IH666SQX7XLFXzSnzJKmqmWnmjFSJEcdX1g6qTmtwCOQG4sdsEUsclXyusy2rbmkWuXbs8krVSOeMWAY/dFhkrbknAkzUMlRVSLHrUzur6u0vMmQoQwURA6Y1I3tc/qi7QwsaSilqJI06rq5ZWmRS1rdkazbq3BKXcd4PdzrPCnSWJ4DBVvDS1CBV1TL+jlTkbqWWzEbHe29x3gM3kpYowJDTGFnLLTUa6hMwA3cA2ZQNJ0kBRtqLbDGsGkmw8FBp1rWxSnpGytKWzxaUScns8kWdSrqw+arblhy7N+84s+QZvIXr56hdARohojYzaVWJXJFlGoES6thfnztij8V8XSzVCBGSmHVyRBW0tIscmgM1lJAkYKEVF1GxY38GfAnFEUEsgefXFKIrSsAqo8Y0KGsqqqMiqoa1rxkE3xZLRSCMuIxGzb3eaoln5OcROw9NwO7grbHn4mlvT11E8fZuhAZ1Atqsyyjnv6y7X78PoqxHTWrqyb9oMCvZvftDbaxv7DipvwhJKOpEymh0kICIZXVSOSFqclQLkBusYgW78KONOIrxGjoYxJFGuiQqwCWUdmFTcahcKHsfVuoNybJMgMzgyK5PBSdOIml0mAVVzWvObyrA2qOGnkqaiWaQ3IhkfVGAD6to9AAPLwstsMz0V0MkfWKamEWJ7dhsO8q6XA797fZh5wVQxATzxzioNRKHd9KqRsDoKrspBZjawtcbYYR1TCNooZo56hDY9Yyg3LXOpYxcWU7WHcPbhno4BTZGCLuxWNcW8GGiEUscyzQyHsOuxuNxyJB25EHuPLFvyanDxU40BDW1azFQCAIKcByNyTbWPWJu2q/fjy6YSB6LTxqBqeSSwFrsxA95YuT5nDPgkC7TOCkdHTrTC/c6jrKhvDY2F/DFNZUCClkk22sOJwSEtOZamOMdEHWd/1Fx427laaSj9MzWCHnFSAVc3h1m4gX231PbvAx69JubyVMoo6aBpjSz01RO2tFH6zCMaiLuVs3PbDHoug6qgmr5+y1Uz1Tk/qwqD1Y9gjBYeTYVcIBngNRILSVcj1Ld9hIewvsEYQY8oqQQUzYTux4nNWzSl8heoXBPE8ceazvWo9G0sMcNP140qQpLSDX6ty5BG9jbxsDsCtcXG4OM/zKOIxP1yq8YUs4cAiyi52O3IHELo64IEmW08jvLEZA8gRJHCqruzIAA2w0FcNRRNiYI2ZDJVOcXEuKv3EOW+kUlRB/KwyRj2upUfE4yLJKuUx5fWRR9dLS645YiwRjdOqkF22DqyhrHnjbcZb0kZNFSuZqWWaKrq2IWCLQySyAbuyOCEsLF3FvPc3wnXQPeGyRkBzDcXytbG/YrYXgXa4XB3ZqBxfxi9XJQRvRzU6iujcNI0ZBISQAWUk37V/sxE4w6QIaEFB+lnt6gOy35Fz3eNuZ8r3xzT8HyTKrV9RJNIpDBY26uNG7iNABLC57W3+qiv4Ky0yMipUzS37aws8jKT842KqfrEHHNumirp2mYFxAyYDY47yb27Fohj4WHUwvvzVCzDpDrpWv6Q8Y7lj7AHu3P2k4gZXxTVU2rqZmTUdTcjc+JuDc40Gbo9oF3lWtpx86TToHtcKyr7WIxKfoapiOzPMPC+hvwUY1n1tFAOTkj1QdhbgfdKiGZ/Oa6/aqdTdKlenORH+tGv4gDDGDplqh60UDewOD+Y4YVHQp8yqHsaK3xDH8MWThPo4goyHb9NMOTkWC/VXex+kd/C2Eqiq0TqFzWBx3AEegV0cVVexNvFc0DV9aqtJahjO5CbzN9rC0Q5d1/LEwcLyj1cwq7/SMbj3FMWDBjmnVTr8wADdYetye1aIiG0klIUy6uT1auKXylpgPjG6/hgNVmKc4KWX6kzofvoR8cMc3zZKaIyyBtAI1FV1aQe8gb2vYX8xiv1XSfRCN2jmDSBGKIySLqYDYX0bXO2LomzzC7Yg4dTcP8bKDixmBdbt91N/3iqV+Uy+cf0ckUn4MDjheNIx8pT1kXm9M9veurEiiqKx40kQUkqOqupDyxEhhcbFJADv445qc3qIUZ5aQhEUszR1ETAKouT29B5DD79FVAzg/td7kqgVTDk/vH0USXjXL5OzJNGfoyow+DriL+4+UVB7Hour+alCH3Iw/DFpRhIisRsyhgGHcRfcHv3xDqOHqaT16eBvbEl/fa+M6OdkZ5he3gf2CZLHOzsez6pCOjqNe1T1NVBvq7MupdVrXsRubbXvywizbo2q3YP6RHU2AXTMGS6gkgdkkc2Y8xucWtuBKQXMaNA3zoZHQj3Nb4Y4oM2anl9Gq5ATbVBO1lEqDmrHkJVuL/OFj7X49JVIuYpC62YcBe3eb9eN9u9UPgY7B7bA7jgs3my2emJ9KoE6oggtGXQD+0iLAf1wcS8sSYI5VakwhLUzRlJlR7jaRogSygX2t9g5jXY3DC6kEeI3/DCHMOFBrM1I3o1R3lR+jk8pE5EHxAuOe+Hqf+IpWG3RO8Xt3Xw448Eo7RcV75jccfPDy4qv8D8RwQtPTyzoLOrozBogwKgFbSWKlSLWP2Xw1ovS1lIRzKpOkPJEzIASLOsnWG4te6a7nuVbYnZZXR1ivHUQoJojpmicBwCeTLe90Ybg/wDqfCfgOn36lpqUtz6iVkB9q7r7gMMjTrA8tmYQeqxHHZ4XV4p3ao1DcdyTcS5uRTTxLaVVVked27RkZruqKFN7MQg7QCnbfRiTUZQ60lJlyn9PWShJSOYDHrKhvPSNvZiPU8B1KdV1VRHKkLq6xSx6AdHIFo+Y9oGLV0bwSVeYTVc0fV+ip6KkZYMRK3alYW7tNlDd4PkcX8rHXzRtiN2N5zt9xlgfol368TXF4xOA4bU86TJBHl6UcXYNTJFRoB+rGfX28BEjD7RjpHGFACiwAAA8ANgPdiDxLP6RnKJzShpyx/pqjYA+yJb/AG4YY31nKv8AGxZ6daaM2kq5Y6ZfIOe2fYEDXxqVJSLHGkaCyoqoo8FUWA9wGM/yGm9JzfVzShgv/b1Gw9toVPs1DGjYEIxnHF8YOcwHnagk28P0yC48yCRjR8ZvxSb52o8Mu/NP/wDzjO0obUcnBMU39Vqg55VEBIlfq+s1s8g5xwxjVK48GsVUHuLg92OeG+FGqYVeVpKamIvDSwsYzoPJpXU62dh2ioItfe5viFxLSs7FVFzLR1UKechEbqvtZY39xxoeXVyTRJLGbo6h1PkRcez2Y5F076SgjMGBeTrEZ4HAdSbqedMQ7ZkqzUcCGMM1JUzo9to5pGmhbyZXuwB5alYEefLCTJpereNQuiKZXKx3+RniNpoh9C4cgcgUe2xAGknGaLKJJoSu4esq6hf6JUeLV7GeRGB7w2JUdRJV000c51g1twTmCMsetVx8yVpbtKsGDFc4+4gejpDLFYOZERbi43uTt7FOKHSdM1QPlIYX9mpT+JHwwpTaLqKmPlIwCMs8VpyVMcbtVy1/BjOaXpphPylPIv1WVvxC4b0vSrQPzkeP68bf5dWIv0XVszjPZj5XXramJ2TlbJYgylWAZWBBB5EHYg+RGKLUdDlISSsk6eV1YD3rf44stNxjRSerVQ/a4U+5rHDWGdXF0ZWHipB/DFcc1TSX1SW3+dq9cyKXOxSbhGlNH+8ncuApkgcixKX7ae1HYH2OPA4iccwT1qPSUpRbaTO7Egb9pYwQD2iLO3gNHzsO8zy7rQhDGOSNw8bgAlWGx2OzKyllKnmDjtluXiGMICWNyzMfWd2N2Y+ZJJ+HIY3f5+4UoA/qeFt/p4pL4Acp+FZVS8A5tG6qsxRSd3WoIAHjYEMfYBjU8noGhhWN5XmYc5HN2JP4DwG/tOJmDGJV18tUAHgC24JyKBsWV0YVcTcPpW07QvsTujW9VxyP7CO8E4a4MJxvdG4PabEZK5zQ4WK+a6ymlpZnjbVHIjWNiR8RzBFiD3gjE2j40rYvUqZvYzFh7muMbfnXCNLVnVPEGYCwYFla3tUi/wBt8Vms6HKVr9XJNH7Srj8AfjjsY9N0kzQJ247cLhZDqKVh5hVKoOkidaqOolVZGVDG+kBC6HcA2Fuy242xrvDvE8FbHrhbcesh2ZSfEeHgRscZ3WdC0w+SqI3+urJ+GrECh4PzOgmWaKLWV59WwYMvepUHUQfZ58wMVVcOj6xn2Lw1wy2DhYqUT54TzwSNq2nB0XkmqzU93pES/asQB/ZhBR8bUzkJI5p5CBeOZWjIJ7rsAp3254jcCcVVVOtTJFSLVRVFZNIGWZUcb6LEOLMtlFrHxwtoRvw0znz80WtjgMTv7FbWHlGAMx4LvR8Qx01dXR1rGComqnlXrBZTDssNnHZsEXvIxa2qVCFyw0BSxYG40gXJvyItjPs4yKSpXq6gK1dmVUnLcRIm+3ikUIINvnd+NAquhmiMfVwvU0ysul1hmbS4tY6lfUu452Ax1lNUtqAXMyBsDvttHVfyWVJGYyAc1M6LKQ+g+kOCHrJXqWB7lc2jHsESx+/Fxx5UlKsUaRoNKIoRR4KosB7gMeuGVWjGbcZI0ObRzyC0M9MlNG/6olWR30N80sG7PjYjGk4pHTBGrZaUc2R6imRje1lMq3N+7bC1XC2aB0bsiFZE8seHBK8wohKmkkqQQysvrK6m6sPMHuOxFwdicJkzmajLFm9HuSzEwvNSOx5uNBElO7HcqTpvc9oksZvDaVCw6KmxaNiiyA36xABpc+BO4IPeL9+PXPJD1aIGZDLPBDqU2YCSVFax7jo1792OCpagwuNO4B7CcjlxG5bU8TZG65wISuo4zNT+j641II3hpIJI9V+55pGIVPGxT7eRZZVQOpaWXT1jhVCp6kca30xryuBckmwue4AABweB0/Uqaxf7bX/iq+FGRu5WUPI0mmonjVmChisblBfSqqTdW3AGLKmtbJCY6doYzC4F7ndc9iopWN17m5PgkXSPmVVDFEaVWJLnWVjEllA2uCpABJPuxnD8dy3tPS0kp7+sp1DfC2L10g+mGaEUk6xkISU9IWNmJY76WYahYWv7cV2TNs7iH6SJ5l+lAsq/3kB/HGpo5jBTtuGEne6zs+BUagkyHE91wk54noX+Vy1B5xTOn3eWOL5RJ3VsB/s3X/yxKk4yS9qrLKYnv0oYW/A44Ga5PJ69JUQk98cmofeb9mNPVc37jx+V2sO4u9EtcHaO0W9FG/3boH+SzJR5SwOn3txjlOApSbwVVJKe7q6gBvcbWxK/cXKJPUrZoT4Sx6vyqB8cdT0fRP8AIZjSSHwZtB912OD4nVzkcPzM9QB5o5O+TR2H9yu4yXOoBdfSbD5kuse5WP4Y4PG+bQfKdYB/OwD8SoPxxyvR1mcO8J1DxhnA/Erjn0vO6fn6XbzUyj3kMMV3il2xP8D/ALKVnN/5Dx9lIpumWpHrxQv7Ayn8xHww2pumpP4ymYeayA/AqPxxWJOkCpBtUQU8x7xNTrf4acdTxZRP8rlkXtileP4AYg/R0LulT/2u9y1SFQ8ZSd4+q0Ck6W6F/W62P6yXH3S34YbU3HlC4uKqMfWun5gMZSZ8ok5x1kB+iyOPvb4P3Ay1/k8xaPylgb8wNsJv0VS7pG9lx4A+atbVS72nwW301Ukih43V1PJlYMD9o2548cwrjHpVV1ySNpjS9rm1ySd9KKASWsbDkCSAYXCOVCmo4Yg4kAUtrXk2ti4I8rMMR8yGueZSSP0dJTgg2KpVVBSUg9xKqgv4qMY1JSxy1RYTdguesge6cmlcyLW2qHStPVuRAktWqkq0vXtS0wYcxGE7coB21EtiVPS1FLZpEemW4Gvr2qqe52AkD2liUnbWtgL7nuxpFHSJFGscahERQqqOQA2Ax2qIFdWRwGVgVYEXBBFiCPAgkYsOmRraoibye62NuO9ZnOz1jdUiGRKhGSWMakOiSJwHCtYHvFmUghg1twRyNwEVBl1VT1volEsLRSRvUJHKzKEKsA6owBsCWVgCLC55d87KriaE3vrpGVj870eUIjHxJWVt8N+GBfO/qZc3351/YmNCCjY2vNNnGRex4XHaN+duKZfMXQCT7yY8GcIzrVSVlaI1l0CGCNGLiOPm51EC7u1twNgLd9heMGDHXxxtiYGMFgMllOcXG5zRgwYMWKKMfP3+0hmkhq6eC5ESw9aB3F2Z1J8yFQAeFz44+gcZz0y0sc6UNO4BaWsW+w1CJVYyWPNb9kXGISPDGl5yGPcvWjWNgvmulzGWL5OR0+qxX8Dhl/vpVldDzGVPmyqso28pA2Nf/wDZpl9rejj/AKkt/wA+IlT0TULcllj+rJf8wbHOHTdDIeew9oHutH4KdowPiVmtHx1JHyiiHnGZYT/2ZEHwxZMm6XEhQRmlOkFjcTMxuzFmJ1gkksxO7Yl1vQqv8VUkeTpf7ykfhhNU9D1YvqvC/sdgfvKB8cTdNoupFnO79YfsohlTEbgeSicS5pSV9QZjNNASqrpeEOo0i3rLJfz9XEKjysrvT5hAD/SSwn76KPjjvUdG9enOnLfUZG+Aa+FFTkVRH68EqW+dGw/EY0IhCWBkUoIGAHNI8r+Kodr31nNx7VbKeqzhR2JWqF+jJFUg/ZdziLV8QVCfwrLqdvEyUpjb+8unFPxPpOIKmLaOomQeCyMB7r2x6aMZ6rewFp7wSvOV6z5pv+7eXv8AKUDJ5w1DflcEY59Hyp+UtZAfpxpIPukHEM8Y1DfKdVN/SwROf7xXV8cH7vwsf0lFAfONpYz8HK/dx5yEjctYcHX/AFo12nd2i3kmMHD0N70+aQg/TEkB99jhpTZZmy709WJx/N1SuPc7fsxWhNQNzjqoj9GSOUe5kQ/HHH7m0jepVsp/nYGHxjaT8MVvY49Ik/mYHfpspAgZeBt5q1y8QZ1FtNA8q/Tpw496D9uFknG8ZNqnLaUnv0oYm9+5xFpYapLej5hGfJaox/CXRhqM4zlRur1Cd/6OOdfeob8cLcjGPus7CWHuVmu47T4FQP3VymT16OohP81Lr/OccfuTlUnqVk8JP8rDq+KWGCfiwA2qctpSe+0TQt7wf2Y75bU5bUTRxmjmhLyKoMc+sXYgDZ15XPdi3Vewaw1wOpzXD/Ik+CjcE2w7iPJbRltGIYY4gbiONEB8dIAv8MJOJisUiyyXEEqejzuvOM6tUEnlokL9ruLA4seFpmmmMyJSGeJWMTHrIxqOlSw0PYEWe3Pxxx1FO+KcTDG2dyBcHA58VrVDWGPVcbbk2oeLzGoWrRwwAtNFG8kUg7mHVhjGTz0tt4FhvgzDigyoVpVdbg6p5I2jSNe9gJApkYDcWGm/NgBY0KoyqejH6Fq+hj1AaHijqIVLMFAW0jabswHM7nDqHhmR/wCGVL1QBv1elY4iR85E9f8ArG3ljWfFoqM8vzupuzhfL/JZjIpX4C3Fe2RorsZUBEKxrT09++NN2ffeztpAJ5hA362HPAYD5nXt/JQUsV/NuskI+K4g5rm6U6AtdmY6Y40F3kfuVFHM8vIYtHAHD8tPBJJUBRUVMpmkVTcILBUjv36EUAnxLc+eG9E8rVVb6t4sLWHhh2AYq2q1YohEDirRgwYMdWstGDBgwIRj464vrZ/3SqnkZxMKiW5uQVsxAAPMADYW7rY+xcUfi/ohocwkaaRZEmYbvG9tRAsCQQVvYAchgzQvnCk43ro/VqpfYzax7mvhxS9LVcnrGKT60YH5CuIFJwiJKeCUSEGWURkabgXZhfmL+qNvPHc8ASmSREeNtGi5N1vqF/A8hb34UfQ00nSjHcFa2aRuTirHS9NTj5SmQ/Ucr8CGw4pumSlPrxTJ7ArD8wPwxmJ4ZqOrSQJdXICkMtyWNhte+58sQ6nLZY9WuN10sFYlTYMRcAnlcje3hhJ+hKN33bcCVc2tmG1bjTdJVA/8fpPg6OPjpt8cN6TiKmk+TqIW8hIt/de+Pm7BhF/8OQnoPI42Psrm6QftAX0zUZdFKO3FHIPpIrfiDhRVcBUEnOmjH1bp+UjGCU1fJGbxyOn1WK/gcN6Xjuuj9WqlP1jr/PfFH8iqYv6M3mPK6s+Njd02eRWnVXRFRN6vXR/VcEfeU/jhRVdCi/xdSw8njB+IYfhiv0vS5XL6xik+tHb8hXDem6a3HylMp+pIV+BDfjg+H0xF0X63aD+pHKUjsxb56lBqehuqHqSQuPayn4rb44UVPRrXp/EFvqOjfANf4YvlN0y0p9eKZPYFYfmB+GG9N0l0D/x+k+Do4+NrfHB8fpWLpxX7D6FHIUrsnW7fdYrVcP1MXylPMn1o2A99rYhI5U3BII8Njj6OpOIqaT5OohbyEi39174kVGXxSjtxxyD6SK34g4B/EL24SxePoQj4AHFrl8+Q8VVabCpmt4F2Zf7rEj4Yl0nG8yOrmOmd1NwzU8YYEfSVVN/O98bDVcB0EnOmjH1bp+QjCmq6I6FvV62P6r3/ADA4sGmKB+D47dg9Comknbk5Vul6aZR8pTxt9R2X8dWJOU9NLwlwqoEeRpLNEWYFje2sSrcDYX0d2PWq6FUPydSw8njB+IYfhhNV9DlWvqSQyD6zKfitvjgYdDyXtYX339cFF7Koizhf56lbKzpYjrBFFIYYkE0UjvqlvaNw9tJituyr+vhvmHGUQivTNHUysQqIsi8z3tvdUFtz7Bte+MhrOj6vi50zsPoWf8hJwiqKV4zpdWQ+DAg+44sGiKOa3IvwGy4I8MfFQbUSRAgtsvobouyqR8yrJ6mQTSwxQxqVHYQzAuwS+4AUKL8zqa/PGsY+XugumnbNojCWCKrmcj1er0kAN3G76LDx37sfUOOghj5KNrNw4eGxJvdrOJRgwYMWqKMGDBgQjHBxziNmU+iGR/mxu3uBOBC+b8nH7zo/OoU/fkP4YbUklmq38JPyQx//ALwuypLU1APpg/clbHvO9qatbxao+C6P2YELmCK0NAnnGT/VhdvzAY6y5U0kFXKiGQw5hFIUAuWWNArADvsJL/YcTZ0tPTr81JW9wRB+c49uEeMKSmFTHPMI5DVzNYq/LsqNwpH6vjgQlU2c0EiksYWIBNnQBrju7QvfFLzrKwxj9FiZ0jgiErxqzKZmXW9yLgEFtNvo42mTiTLJt3mpH/pNH+cYnZbmFGi6YJKVVJvaN4gLnvsp57DAhfNbIQbEWPnjrj6lZUlG4SQedmH7cL6jhCjf1qWAn+iUH3gA4EL5qwY+gajowy5/+H0/VkkHw1W+GFdT0MUbeq86f1lYfFb/ABwIWJYMatVdBv8AJ1X2PF+0N+zCmo6FqxfVkgf+swPxW3xwIWf496avkjN45HQ/RYr+BxZKnovzFP8Ah9X1HRvgGv8ADHfLeBGNJVyziSKSF4okQ7dt2UHUCL2tIlrW548IBFii9kvpOO66P1amU/WOv84OG1N0t1y+sYpPrRgfkK49pejL5s/vj/0bCCm4Ulkk0Rsh+UIJJAKowXUNuRYkD2HCj6Gmf0ox3BWiaRuTirfTdNUg+Upkb6jsv4hsNqbpmpj68MyfV0t+1cZtPwpUqXHV6urALaWBABBI7/AE4gy5dKttUbrcXF1IuNtxtuNx7xhN+hKN33LcCVc2smG1bbTdJ9A/OYp9eNx8QCPjj0zvieilpZv01PLaJyqFlJLBTaytve9u7GC45wr/AOPwBwcxxFuHsrfj3kWIC+uOjLJYqfLKXq0RWkgjkkZQLs7KCSSPWIJI3xasZ30D5fLFlKGXVaSV5Iwb7RnSBYdwLK7jx1X78aJjolnowYMGBCMGDBgQjCji+TTQVh8Kac+6NsN8KuLIC9DVqObU0yj7Y2GBCwXLR+jy8fQLe6Ej/PjiY3o5vpTSD+9UFcGTvcUH/LP8BEv7TjqP4EPOoHxqsCEzk3qx5QN96Rf/AAxfeiKnR6OoDIrWrqkHUoPep7/IjFCH8Lb/AJdP8R/9MXvoWP73rh4ZhN8UiwIVwl4WpG9alp29sMZ/FcQ5uj/Lm50NL9kCA+8AYsGDAhUau6FsqkvanMTfOjkdSPs1FfhiuV+RS5GSymaqy9t2J7clO3eTYDVERzsBa397XMBGBCz+gzGOeMSROsiHkym49nkfI74kY9c26LKZ3aWmaShmPN6c6VY/Sj9Rh7AL+OFw4AzICwzSM+Zokv8AB7YEKZhHn/GlNRsFlclzzRBrZR85gD2R7d/AHE5ei6rk2qM2nZTzWCJID/eBP4YtPDHBVLl6kU8Wlm9eRiWkf6znfnvYWHlgQqDRdImXy8qlFPg+pPiwA+OCv4dy+u1MRFIzWu8UgDG3K5Q78hzvjTqzJKeb5WCKT68at+IOEVb0W5XL61FCPqKY/wAhXAhZ3P0ZNYqldVJGRbSwDn7G7JAwrFMUrnitGFpaWGnTq1ZRpYtLuGZjrJYkm5uTfvxo8nQ3RD5F6qn/AKKpkH5i2M5yylET1R6x5V9JlAkkbU7RxHq1Jbv2Q4EKJUm8FWw5yO6D3LAPvA4kyOFndu6Gn2/rMxPwhXHhGh9HpVPOSSNm9tzO3xU48syPYriObaIR9qIPzTHAhM+jrIEqK2iikRXSnpDUSKyhgzOAig3G9mZmt5Y1Sp6MMsdgxooAQb9lNI+1VsCPIi2Kt0RU/wC/Mxe2yimhX2BGY/ErjUcCF1RAAAAAALADkBjtgwYEIwYMGBCMGDBgQjHBF8c4MCFlNd0MyxOHoqlNKaxHDOhKqrkFl6xDqsCotdTbxOEUnRrmiwiHqad7Pr1LPblIJOTIOZ2xueDAhYK/DeapMXbLmJMQjGieIqSGJve9wO13jGndGnDktHRFZwFmlmknkUMGCs52FxsbIq4tmDAhGDBgwIRgwYMCEYMGDAhGDEWbNIU2aWNbc7uo/E4jNxPSDnVU4/to/wDywITPBhQ3F1EOdXTD+3j/APLHhLx7ly866k/68Z+AbAhe/F2deiUVRUd8cTMt+97WQfa5UYw6SnMNBo/W6rQfrv2T99zi+dKHGFFPlzxw1dPIzSwXRJUZiomQnYG+wF/YMUzODfql+fURj7FJkP8Ah4EIqF/fEKjkiSv7gqD4O2IMoui/ztdf7Ecn8sAxMjkHpEznlHFGvvLu3w0YiQqbUAPM6pD7eqcn7z4ELR+h9d8wP/1Kj3RJ/rjRcZx0PJvmDeNSq/3Yk/1xo+BCMGDBgQjBgwYEIwYMGBCMGDBgQjBgwYEIwYMGBCMGDBgQjBgwYEIx41dIssbxuLo6lGFyLqwsdxYjY8xvjnBgQsyrP9nfL3JKSVMd+4OjAf3kJ+OIbf7N1J3VNR7o/wDxwYMCFx/7t1J/81Ue5P8ATEao/wBmuH9StkX60St+DLgwYEJdL/s1S/q1sZ9sTD/OcMpuiHMwIiKulkMR1LrR1v2Su5AN+ySL88GDAhJjwfmDidAaMGUnUdcuw0COw7Hgt9/HHFdwvmOpGBo1MeoLZpSO0NPIp3AbYMGBCU0eRZtTO7RVojLvqcLLIFZjtcro0nkBy5Y13o4OanU1dPTzRW7JVSJdW3eERdNr9xPLHGDAhXvBgwYEIwYMGBCMGDBgQ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data:image/jpeg;base64,/9j/4AAQSkZJRgABAQAAAQABAAD/2wCEAAkGBhQSERQUExQVFBUWFRgWFxgYFxsbGxwYGh0cHRwfIhweHyYfGhwjGRcVHy8gIygpLCwsHx4xNTAqNScrLCkBCQoKDgwOGg8PGjIkHyQ0NjEqMS81KzMpMCwsLDAvKiwwLC8sMTQsLSwsLC8vLCwsLywsLCksLCwsKSwtLCwsLP/AABEIAOYA2wMBIgACEQEDEQH/xAAcAAACAwADAQAAAAAAAAAAAAAABQQGBwECAwj/xABSEAACAQIEAgYFCAMNBwEJAAABAgMEEQAFEiEGMQcTIkFRYRQycZGhM1JicoGisbIjQsEVJDRDU2NzgoOSs8LRCBZEdJOj0vEXGCVUZLTT4eL/xAAbAQACAwEBAQAAAAAAAAAAAAAABAIDBQYBB//EAD4RAAEDAgIFCgMGBgIDAAAAAAEAAgMEESExBRJBUXETIjJhgZGhscHRFPDxI0JicrLhBhUzkqLCUoIWJFP/2gAMAwEAAhEDEQA/ANxwYMGBCMGDBgQjBir8Vcfw0bCFVaoqmF1p4t2t4seUa8t29oBxTq2Ourv4ZOYYj/w1MSot4PL6z7cwLDwwlVV0FKLyux3be5XRQPl6IVv4h6TaCjbq3m6yXl1UI6x7+BC7KfJiMI36SK2b+DZf1Snk9XJo/wC0gLfHCfK4aaC8dHBrYbMIEDEHweUkKp8ne/lhsmVVknMwUw/rTv8AAoin7XGMWTS1TL/Rj1Rvd7fVONpY29N1+C85MxzOW2usig8RT04/NMzn4YiTZLI9zLXV7g8x6QY190aqLYbJwcD8rU1UnkJBCvuhVG97HHonA9CNzTRufGUGU++QscKOkq39Oa35R9FaGxDJnf8AJVTn4doP4yUk/TrJL/4gx5Jw1lncyfZVv/8Alxf4chpk9WngX6sSD8Bj3/c+L+Tj/uL/AKYr1Zv/ALP7z7qV2/8AAKl02Qwgfop6lf6Osm/ZIcSFyiZfUr8wX2zhx/3EbFmlyKnb1qeA+2JD+IxFk4QpDyhCecTPF/hsuAfEtynd24+qPszmwfPYkuvMl+TzJiPCWmhce9Qpx7x8UZvGd1oJx5dbEx/MuJ3+6KD1J6pP7Yv/AIofHRuG5h6lWT/Swo3+H1eLm1VezKQHiPYeqgY4D90hdoOkqoX5fLJgPGCWKb7pKHDCm6VKAkCWSSmY/q1EUkX3mXR97CdstrF7qeYfRZ4j/dYOPvDEeWtZNpoJox3kp1ifa0RcAfWti9ulqxnTiDvyn6+SgaWE5OtxWi0OZRTrrhkjlX50bq496kjEnGRLkFHMetiSMMD8rTt1bA/WiIN/bidTy19P8hWmVR/F1aCUf9VdMg+0thuLT1M42kBaev8Ab2VTqGQYtxWn4MUSm6S3i2raSSId8sH6eLzJCgSIPap9uLZk+fU9WmunmjmXvKMDbyI5qfI2ONmKaOUa0bgR1JNzHNNnCyn4MGDFqijBgwYEIwYMGBCMGDBgQjFH4940kjdaGisauVdTORdYIuRkbxY/qr7Ce4NcqyqWKN5HNlRWdj4KoufgDjGuEFPVT5hUH9JVM1Q5JvpiFyijyCXI8rDuxnaSrPhYS5vSOA4pinh5V9jltU2ioYaFLDXLNM259eeeTmeZue87nSo3JG5xW894+p4yROTUuP8AhoHtAvlJNzmbxCjR3WPPCTj3i50UQL2Z5Y1apcc0RwHWnU/qqqlS9vXYm+22GWW9HdMsQEqmRyBqbUw377AEAAHGXSaOaz7apOs8/Pz4WWlG2SqJZBYAJfH0v1s0sMNOsNMhkRFWOMGwYgAdq47+4DGz8T8QR0VNJUSAlU5KObMTZVHtJG/cLnuxhOScMdTnlLCDqXrklUnnpXt7+Y0EY2LpH4bkrqB4YrdYGWRQTYMV7r8hcE2vte3LnhmqZEJGNGA2pRokZrB2YVa4T49zOsqoNVIsdLMzdvqpLaVUttIW03NrA2sT3YW8SdINdW1b0uUg6Y7hpEC3bTsTqbsol9gdifHe2IfBnG9XAlTQVIIaCknMRYWdGijLBT85dIuD5CxItZ50B0qijnksNTVGgnv0oikD3yN78SexsWtIWjC1t2O1QaS6zb8VW884kzWmoYVnmmjqJKqRReyt1aIneB2lLyHfflscWnpg4hqKVaOKnleN5GcMync6Qii59rk4RdOVU5raKKMFnVC6qBqJZ3sAF7zeMbYrgzOurczoI68OGE0dleIRnQ0gLG2kX9U7+WLGRh4ZKQBmSPJQc612q5dJXGlW1WuXZeXEgsHZNnZiNWkN+qAtmLXHfuADc6LuLqwVslBXM7OFYr1m7q6bldX6wKXPM8hbY4j9Ev76zWvq239a3l1shI9yIR7MQc9r+p4knmX+JhkkPtSjP+bSMQ1G2MGrk299t1K5wffapnGvS3U+kvBl4GmHVrfq+sLFPXNiCFQb727r3tiycIdJZqcuqaiRF66lRmdQbK9lLIRz06ipB52I87YVdAmVr6PUVBF2klEVzz0oAx+ws+/sGKPkcvU0mdBfV0xRD7Zio+7qwGKJ14w3okY77nFAe4WcTmtr4I4qOYUvpHVdV22TTr1erbe+kd5Itbuw7qqpYkaR2CIgLMx5ADmcVTokptGU03i3WP75Gt8AMdulir6vKam3NgiD+s6g/d1Yz3Rgzajcr28UwHEM1imop6Ot/SIYZj/KRONY/tIyHHsviNPw9Om8EwcfMnF/dKgDD2srnGH5Xlc1BPllQkm9SVcKLghTIFKt85WUj3nwvjSOGuJKibP6yDrXNPH1n6M7qChRBa+69o32xbPQtIOIcANvUbWUGTHgU4mzcw/wqN6f6bdqL/qr2V/r6D5Y8qrh+CVhMl4pbXWeBurk379S7OPrXGPfJ+PxPmFZSNGqJTCRjLr20oyq2oEWG7He9rDHjQDL6mRhl9UkUu5KRHsNbmTAwCsPFkCn6WMt2j3xO14SWnw7xiO26ZFQHCzxcKdRcV19JtMor4R+ugCVCjzT1Jdvm6ScXPIOKKatQtTyByuzobq6HwZDZlPtHsvii1VU9PtVKFXkJ0uYj9a+8J+tdfpnHlmGSJKyyqWinX1J4jpkH2j11+i1wRhuDTU0BDKttxvHzY9irfRseLxHsWqYMUDJOP5IHWDMtI1ELHVqNMTnuDj+JkP9072tbF/x1EUrJmB8ZuCsxzCw2cEYMGDFqijBgxVM76R6anmaEJUVEiW6wU8Jk0Ei4DG4ANt7XviLnBou42XoBOSOlWsMWT1rDvhKf9QhD8HOKXmcOjK5FUerRMoHsitjvx9x/HW5fUU0dJmCvIoCa6VgLqytzBPzfDDGlkAhQv2B1a3D7W7I2N+R7rY5bT0zfsi03sT6LToWHnA4LFOkfIpo66olKMYpZDLHIASjI/aWzDbYEC3lhllvSfoiCyxF3UAalYANbvNxsfHnjRo3jhGmnr/R1HKPrYnjHkEk1aR5KVGODnDd8uVz/XQIT9okcfdwxHpWJ7QHNy4j0I8VKJs1O4mN2fAqh9GFY9Znazva6xyNYcgNBQAezXjSukWmzFlgbLjZkd2kAZQTcAKLP2XXd7g+WPOhzxozdKOjuRYmCoQEj7YV/HDROLW/Wo6kea9TIPuy3+GK5axj5A8WwwsSFDk3EHWvc43VN4L4Bq5Kipq8y2eaJ4gLoWPWLoLWTsqBH2QPPutvS8tzvMcikmg6oEM3J0YoxGwdCpW9xbv8Li422scYwfrCoj+vTTge8IV+OPSLjGjOwqoQfBpFQ+5iDi1lU5xOs24OzZhkqzEBkbFZdDVPV5/lzS/KCmhkcWtZuqaa1u6xYbYY1Z67iuJe6GMfZaEv+ZxjTYGhkbrE6p2ts66Wa31hc/HHRchgWc1AhQTkWMlrMRYDc9+wAx4akXytzbI5Pr23WLdHHE0WVVVdDVkoPVuFLHXEzDTYD9YM1idtue+PHIaeSuTOcwYEXglC+Rc6yAe/TEmn2MMadxN0W0VdMZpBIkhtqMbAarCwuCrC9gBcWw/yvIIKenFPFGFisQV56tXrajzJPecWvq4+m0c42v2e6iInZHILNejHiuGlyaodnUPBJI2kkAszKvV2HfqYafsPhiiwwmPJJpTe9TWxJ7ViR3J/vv7xi51XQCTPeOpCwE3sykyKPD5re0kezDrpB6O5ZqKlpaFU0QFiVZwpNwLG5FiSS5J23OLxNCH3aekbnqt+6gWPtiMlbeC6bq8vo15Wp4j9pQE/EnFT6dqnTlyL8+oQfYqufxtiH0X8LZlS1R9L6wQCFgo68OmvUluyHNjp1d2OenWkmlhpliikkUPIzlEZgtgoFyAbXu3PwOFY2AVQ5wO26tcSYslSuFchenzehirgx1dW8Q13HauYv6okFiu24P22zoeUS5jmU/O72B/pJXb/ACDCfgqOrzTNYKqdNKUwW7BCqgR3KKL8yXNyL8r4XcG8Y/uO1fDLG5lbspa1hLHrHauR2bsDcX5ct8PSh0gc0dKwy4qhtmkHYuKNmlgz2oS92KAkfMkqCzfZpTfyw86LuDqSoFLVRTMKink1VETEdxbQQLAgepvuD2hsRjt0cZlDl+WNPWIeqrKnqvV1XjCMCxXmyausU2ufI4hcFiBOIVXL3Z6Zlf51tJiLMO0ASokC2v4Dnzx5IXESNbhbbswFiF60C7SVqXGfGMWXRJJMjSLI/V6Vte1iSbMQCLC1vPFfyeup6gGTK5Fa3aeic6LDvMYPyR8heM/R9bFZ6f6+8tJCP1UeQj65Cj/DbFLouCa5As0alHXtLZwsg9m+x8r3wsyijlgGvt35fPWEw0yl55ME23LbIpoqqJlK6lN0kjdbFW71dTurDb4Edxx24W4hfLpUpKhy9JIwSmmY3MTnlC570P6jHlyO3LPeGeOZKmUCRbVqLYEDT6Ui31ROOQmAuY28brtfe/TRQ1lNY2eGZPep3B8iNj5EeWMUGXRE4ObDmPnbuO3vTHNq2fiC1HBim9GmfSSwy01QdVRRsImf+UjYXik9rILHzBPfi5Y7Vjw9oc3I5LHIINil+Y5/TwBjLNEmkXIZ1B5X5E35YxfhyeaRKOKKVIqjMJ56iWRkEmnZpD2SRckCMC+JvCmRwT+mSTQxSua+pGuSNWawYd5B8TywwznhCj9HmtSwKRE5BWNVIIUkEFQCLEDC9TTNqNUPyBuRvwP1VkchjuRmlnEdfV0FVDAaiGp1SxLLaDqyolayi/WEayAxtbYWJ5i8jiSKOSsoY5Y1kjHpMzqQDcRRXAsedyRt5YqEdNIJ6EvIzrKctmsygbtGV53JawpwAdufLFuzyZlzCiKDUxiq1A0F7nQl+wGUttfbUPbjEkp4otIwtjaBgThwK0GPc6Akm+XmoGdcOwyULVBpYUkhdCUjgEKmORUDoHJPWACW4lsLMuwG986zjJJZpaZIoRqdRF2FVQ0ysyvcgAXut7nu35Y1POM2K5cInusb2pI1I1y2gbTLI5juOUZACXAJXtb9lDwtWJTSQySIdqlj1pcXSCRXiCMrHWtndZCQDe5LWIx0DnFrSQLpSTVJAUav6HRoVIetMy7O8jRrHIRu3VIe21gdibKbc8Ssv6LYKafRM01SF6sO0bxwIrSEhVszh3NludJBsV2N8aRnlXTxzQvMh60a1gk6mSSzuLFRoB7RC+rsSAbYV5dWo00yzxlgumqkmmhEMcZVVSO0cjM6taNmu+kixPIjGYJpXNvs+dqs5NgNlQukDIXo62BaRqhIXRC4WaUhSZNF9RYlb3UC554dZJljmJJJ8yqIhUPppkYrKWS4UMwdTszFSDsAGS5u2E/HHHq1E6mmBMSqEYt2RJpkWRbCxYKGjU/qk792GfCfSRAKdKSsjCBY+pEhHWRlOSh1sGAC6QeYNrkjuYLI3U4a5oLr44C9u0KwQyhxfY28FMq+DZxMIw0c5JHbky2PQBYkkyowAta1udyLA4R5/WVGXSiN44T+j629PNVQ7FioFg9tV1OwHhjS+HsulQBnqOsQr2FRtcek8mDuDIfIFyAO891bp8m9MzQvOZC1I8hdGsE0tITSqoA7Q0J1pa53sO8gLNhiviMOq48rLx2tbDNeCnNI9zT1gH83WQz/AHZVY4k0fFr+jCpNYUj1aT6RToSGDaSD1Wj9YcxhhWUJpRMz1v6SpkiCNKyIyBWUyBDcEjTqIQbDYAXJJobTrFlNAZR2Hq0kkFr3TXJIwt39kWt34SqIQNQMNruA34WN+lfcptNr33fOSutFx6G5VdBJ5XaM/GVvww1i4lkPKKGT+jqL/AxgfHGU5dnISKKKWko30xqtpANZsNyW0nv7gpt4nBPJR1EsMa0kMJ6wlijg3AR+zYBSO1pP2YuOjnXwk7wPQhW6jgBdvif3Wu/7zEetS1A9nVMPhLf4Y7pxVD+sJk+tBMPiEK/HGRmiETOg6yA21o6zzCPRq09tgx0Nfx23UXJx70ks5lZYq6fSiKSS6ygs1/VLLuoCnc8zttY4lFoqpmeGRlpJ4j3VFRNHTsL5DgM9voFrY4lpTzqIR9aRVPuYg4i1fDdBVv1jw087m13AVibcrlee1hvigrX1y/8AExyDwkgH4ow/DEeSeQ7y0NBMfFQUb3sjW9+GHaD0nFjyX9rgfZIt0nRv+/3ghaVnvCNNVwrDNENCeoFJTRYWGnTawttbl5Y8OGOBqSg1GnjIdhYuzFmtztfuF7bAC9he9sZ9FnqRsqejVsDMCQKeqZhZbXsokA21DbTidTcaBQrLmE6KSQBV02tSQbEawiHYgj18Z0kdRFeORr27wQf9bp1jo5Oewg8D72VQ6Ss6X93dTbpA0KH2LZm9zM2LwlfGY+sDoUtfXqGm3t5Yr1fwrT10rzHRK7sWdqOqQ3Y8z1MwNvYJcKqrowiHKoqY/oy0MrffhLqfsw8yop3NazWsQO3uTNLVS0utzbgqp5zmwNc88B02lDow23UghvtYavtxuuTjTLVxgWVKjUo7l66OOZlHkJJH288UPIej6GJ1ktNWSKQUR4Hp4AR3yPKA7qOelFueXK+NDyug6pG1Nrkd2llflqkf1jbuUWCgdwAxlabqoXxiNpufn57VClY8yGRwzUno/N81zG3IQ0gPttIR8L40bFC6JKcvDU1hH8LqGZP6GL9HH+Dn7cX3HSUcZjp2MOYA8lmSuDnuI3rIuj43pGf+Uqah/fIR/lw4ztrU05/mJfyNhL0am+WwnxMx/wC7JhrxK9qOqPhTzf4bYaVar2a5NGtBkFTuJNdHCd9mRldxcd5VibHu1N448eM6gR1VC7RPOB6SDGjaWYdUORuPC9u/lve2IPE5KR5SZL6YqLL5Ib8tXWKJ7fSsae/lbzwx4zRvSsv0kA9ZONwSN4xfYEb2Btvjn6w20jC7qPkfda1LHeLVO0j9VvRV6gqzWtJUVKrHHGTBFB6scSJYkEbAm9r3225bKA2j4fWpQpFSiRWFtehUjHmJCBy8U1HyxH4RpkEyyCBZnMM7ohFwJTUQop5HQFDgFgLhQfDGl02ZpIxp2cvKqMJSqsg1KI9Vje6365CNJNvG4xpSSEHBeg6o1fHes/p8xlgSSJ0eZUFpqSocudhcFJDqIva6kXVrbaSLivcX8XmdFgjjEMRInltM0pkZgCmpmAJAUA2JP6nLSBjRM9yFjSvKVEc1L1zQkO0muBCWCSM5LHWo5EnS1iO8YxGhhM7Kq7GaQIt+Q1sEA27gCBt3DA3ULSbY3HzZShaHSAkZAkjfbJXvhelpIREk8cUksqLLK8xXRFHJ8mg1AjWRY22vfduQxPz7galedYog1O7qWBUoY7i+xiLhxsvNAF7ueLNknEUcFHHSrEskhgkSppzHJ1klS2kElrdWInPWEyMbaSlvDCOjo2ipZKaeFZZ2VwJhFI0jSBUFM0c2kpGsZBDa2Urp1W7RveWDK6qbUyYu1TnntVFr8xzCgL0iVToI7hQlgpViXBHepOs8jty7scdGPHJoqpxPdopyOtc3JRgSA5PeLsQ3t8RYyeP+tFZeZURzBGTocspsXF7lFty5W7ueH+R8Mxz5TG9MqPVRytLURqAJWQs+lSCNR0qUdRyYrtc2wu+RrMH5EgX3X2lWyws+zcDq3Nieq9rp3xBSyU1LWB3rZoerd4HR4ZUCspsknXAuArW7Sk3Ui24OK1xcnVUuXREX6uMyMPOOJR79T+/C+tqKhqZaZZKkQNJHDoKEIupwApZkDAc7IW+ywxM6SsyVa6BD6qwlvfJqt9ohA+0YUqW/+1DHcG2sTbhYeakYfh3O5wOVrG4zy8Fccg4djoonasVNBp0eV5ChQynWXQJpudAVQCb87DvGKvWcUtLQmA+iwrIRJbryxWzK2hAq3jsVuGJfTewFgNMirzL0yV55d+0xhRrWjiudBCn1WZRqLHe9xyAA6RwyBPSBGoga4VgP0jKouZNPNofMbgDVbSbi+zybg4paame9rSJNS+eFyfZQstzZmBOqYMoZFlgs7NG4syMYtYBNu8LeysNJGyKpz5pKuCKOn3XshAshfQRspRDG3ZADaQbDxO+LBmEgRRUx2LJZrrbtxkjUpI9YFTt52Iw6yHg9oo8xq6qndpZS6pDq36rY21ITs+ysRfsqeYJvY2d2udYC2y1xjuz9UpKypbLyL7FhF9YDE45G90mhj61Q8bxFT3oam3/3W3sx41wMKlnnCixNv0xJtubAzknbFzyaghrKd6mppdLJfQ0cclO7xqgNtCvqNjqVe0QQBa3LHnwVRQzSuwpuqMepGZesaOVH1K0LtKD1xQgHULg2FrAkHW/mELIzqxuuPxvt+pZ38ukLxd4sfwtv5KkcIxpUpPWVXWSQ0ysBHqADsxuEG4uLBbgntFlHIWbQcqilJeUoYlVbQU0ZjCyRID1faDsm+seroAJFywAOKNwTXx0cBhrY5I4nk9IViJEaN1fQDdSHKgqnbTdW2IAIJb0nHeTUj3gElwrICiyFdLFSbB2HMopvbHodfnON+3FbMDWRNAFgO5cZvQ0np0npMMQi6oSv2DqWd1jHVB4x2jpUOFBuS5te+0OpdY5JRRPPTS01PLPLBLJ1iER9WwBUyOO0jSbKQRbu70Ga8RComq3p520PaVxIujUEVbDSrDVosLbXsCTqNsTasCKlqf0sjqrPHDEqHV1jxaJJHd0RxH++tO6jWxW2w3wqyLWecM8hmO7z6sbiyi6YAG2HWtQpZ9aI9ralVreGoA/twt4kkdo1p4j+mqnEEflq9d9t7JHqYnu2x7ZhmCUdNrcEiNVUBRdmOygAd5JthNmE1PUSxLVQVVJPfTC8qSQtrPckinSWvy8ccXRwEyCZzCY2nGwvlj9epasz+bqAgOK2LLMuSCGOGMWSNFRR9FQAPtsMSsZzwVnVVHX+gyztVRtTNOjyAdbHpcJZmFusBvzIve2NGx9EhmZMwSMyK597CxxaVj/RmP8A4ZT/ANp/ivhhxg1qCr/5eX4oRhNTZZmWU0DBqWCWKnEjlxUWJXUzE6dPg2F/7r12ZCKk6iGlFbHJpeR2Y6EUMxAAFiVO1x7ueJl7QQCcTkvACcVcuL8jim4dUyWDU9HHNE3erpGpFj9K2kjz8bYoeael1ZgnkZKRAxkgQRvNMezuzKg5aTcja1xffnovSlThMshpFvpmnpaUfV1A/ljwmzyCd9KxBerN+sAkMbkdyq2hgote5Fm5WI545/TFQIpYrW1scTsHVfDHrHddaFGwlrjwSDJcjqKaYSQVtO7yJIyI8J0lJDGzsoWS+ksqG42uT44aVb5g7rJJFA7KpUdRVTQBhcNZgVNxqUbBhflfEyLKwtSkixqirTtHcAA3LR6V8SFSOw7hiLmnFyRy9RCj1NR/Jx2sv13PZQe/GK3SVU9wDDrYY3Aw4kWsOKddCy13YfPWl1fnGY+i1StRyNPULpLLLGYkUro7CBiw7Oo73JY3PhjOMvyqsp2jY0tQGikV94nI7DahuAeZAGNSXLK6o3nnFMh/i6YXe3nK17H6otjuOBac+u1RIfF6iUn4MMOM0zyeEmqfygnxJt3XCi2FwuWXxFsbKFmfHNPtPDNpliQ6qebVF1iGxK9oWEgtdWF97jcNj2p+KTVSDTNBDTxBZJXWXUzW7QS7KoUWsXIB2Om4NwJEvAtKwseut/zE37XIwoqeiKjbk86+x1P4pf44aj05SnpAjs/deuZPe+CQVEq51mxjikSOMR6VeTk4j1EdkkE6pHAsN9Nz3HD6t4Cro2BNP1hXlJBICR7LlJB9gwvfobAv1VW637mjBB9tmF/dgi4DzKD+D1qgeAaWL8m3xwy3S8F/spQAdjmm3epwT1UIIzBzBAI29u1dxBVGroo6j0wL1+sCdpSpMSM+wdiCRtv3YrnHkUlRmswjj63qI1Zh3BI0DuT5XJHw5nFjSjzdJ4ZZk9LEPWaV9IH666SQX7XLFXzSnzJKmqmWnmjFSJEcdX1g6qTmtwCOQG4sdsEUsclXyusy2rbmkWuXbs8krVSOeMWAY/dFhkrbknAkzUMlRVSLHrUzur6u0vMmQoQwURA6Y1I3tc/qi7QwsaSilqJI06rq5ZWmRS1rdkazbq3BKXcd4PdzrPCnSWJ4DBVvDS1CBV1TL+jlTkbqWWzEbHe29x3gM3kpYowJDTGFnLLTUa6hMwA3cA2ZQNJ0kBRtqLbDGsGkmw8FBp1rWxSnpGytKWzxaUScns8kWdSrqw+arblhy7N+84s+QZvIXr56hdARohojYzaVWJXJFlGoES6thfnztij8V8XSzVCBGSmHVyRBW0tIscmgM1lJAkYKEVF1GxY38GfAnFEUEsgefXFKIrSsAqo8Y0KGsqqqMiqoa1rxkE3xZLRSCMuIxGzb3eaoln5OcROw9NwO7grbHn4mlvT11E8fZuhAZ1Atqsyyjnv6y7X78PoqxHTWrqyb9oMCvZvftDbaxv7DipvwhJKOpEymh0kICIZXVSOSFqclQLkBusYgW78KONOIrxGjoYxJFGuiQqwCWUdmFTcahcKHsfVuoNybJMgMzgyK5PBSdOIml0mAVVzWvObyrA2qOGnkqaiWaQ3IhkfVGAD6to9AAPLwstsMz0V0MkfWKamEWJ7dhsO8q6XA797fZh5wVQxATzxzioNRKHd9KqRsDoKrspBZjawtcbYYR1TCNooZo56hDY9Yyg3LXOpYxcWU7WHcPbhno4BTZGCLuxWNcW8GGiEUscyzQyHsOuxuNxyJB25EHuPLFvyanDxU40BDW1azFQCAIKcByNyTbWPWJu2q/fjy6YSB6LTxqBqeSSwFrsxA95YuT5nDPgkC7TOCkdHTrTC/c6jrKhvDY2F/DFNZUCClkk22sOJwSEtOZamOMdEHWd/1Fx427laaSj9MzWCHnFSAVc3h1m4gX231PbvAx69JubyVMoo6aBpjSz01RO2tFH6zCMaiLuVs3PbDHoug6qgmr5+y1Uz1Tk/qwqD1Y9gjBYeTYVcIBngNRILSVcj1Ld9hIewvsEYQY8oqQQUzYTux4nNWzSl8heoXBPE8ceazvWo9G0sMcNP140qQpLSDX6ty5BG9jbxsDsCtcXG4OM/zKOIxP1yq8YUs4cAiyi52O3IHELo64IEmW08jvLEZA8gRJHCqruzIAA2w0FcNRRNiYI2ZDJVOcXEuKv3EOW+kUlRB/KwyRj2upUfE4yLJKuUx5fWRR9dLS645YiwRjdOqkF22DqyhrHnjbcZb0kZNFSuZqWWaKrq2IWCLQySyAbuyOCEsLF3FvPc3wnXQPeGyRkBzDcXytbG/YrYXgXa4XB3ZqBxfxi9XJQRvRzU6iujcNI0ZBISQAWUk37V/sxE4w6QIaEFB+lnt6gOy35Fz3eNuZ8r3xzT8HyTKrV9RJNIpDBY26uNG7iNABLC57W3+qiv4Ky0yMipUzS37aws8jKT842KqfrEHHNumirp2mYFxAyYDY47yb27Fohj4WHUwvvzVCzDpDrpWv6Q8Y7lj7AHu3P2k4gZXxTVU2rqZmTUdTcjc+JuDc40Gbo9oF3lWtpx86TToHtcKyr7WIxKfoapiOzPMPC+hvwUY1n1tFAOTkj1QdhbgfdKiGZ/Oa6/aqdTdKlenORH+tGv4gDDGDplqh60UDewOD+Y4YVHQp8yqHsaK3xDH8MWThPo4goyHb9NMOTkWC/VXex+kd/C2Eqiq0TqFzWBx3AEegV0cVVexNvFc0DV9aqtJahjO5CbzN9rC0Q5d1/LEwcLyj1cwq7/SMbj3FMWDBjmnVTr8wADdYetye1aIiG0klIUy6uT1auKXylpgPjG6/hgNVmKc4KWX6kzofvoR8cMc3zZKaIyyBtAI1FV1aQe8gb2vYX8xiv1XSfRCN2jmDSBGKIySLqYDYX0bXO2LomzzC7Yg4dTcP8bKDixmBdbt91N/3iqV+Uy+cf0ckUn4MDjheNIx8pT1kXm9M9veurEiiqKx40kQUkqOqupDyxEhhcbFJADv445qc3qIUZ5aQhEUszR1ETAKouT29B5DD79FVAzg/td7kqgVTDk/vH0USXjXL5OzJNGfoyow+DriL+4+UVB7Hour+alCH3Iw/DFpRhIisRsyhgGHcRfcHv3xDqOHqaT16eBvbEl/fa+M6OdkZ5he3gf2CZLHOzsez6pCOjqNe1T1NVBvq7MupdVrXsRubbXvywizbo2q3YP6RHU2AXTMGS6gkgdkkc2Y8xucWtuBKQXMaNA3zoZHQj3Nb4Y4oM2anl9Gq5ATbVBO1lEqDmrHkJVuL/OFj7X49JVIuYpC62YcBe3eb9eN9u9UPgY7B7bA7jgs3my2emJ9KoE6oggtGXQD+0iLAf1wcS8sSYI5VakwhLUzRlJlR7jaRogSygX2t9g5jXY3DC6kEeI3/DCHMOFBrM1I3o1R3lR+jk8pE5EHxAuOe+Hqf+IpWG3RO8Xt3Xw448Eo7RcV75jccfPDy4qv8D8RwQtPTyzoLOrozBogwKgFbSWKlSLWP2Xw1ovS1lIRzKpOkPJEzIASLOsnWG4te6a7nuVbYnZZXR1ivHUQoJojpmicBwCeTLe90Ybg/wDqfCfgOn36lpqUtz6iVkB9q7r7gMMjTrA8tmYQeqxHHZ4XV4p3ao1DcdyTcS5uRTTxLaVVVked27RkZruqKFN7MQg7QCnbfRiTUZQ60lJlyn9PWShJSOYDHrKhvPSNvZiPU8B1KdV1VRHKkLq6xSx6AdHIFo+Y9oGLV0bwSVeYTVc0fV+ip6KkZYMRK3alYW7tNlDd4PkcX8rHXzRtiN2N5zt9xlgfol368TXF4xOA4bU86TJBHl6UcXYNTJFRoB+rGfX28BEjD7RjpHGFACiwAAA8ANgPdiDxLP6RnKJzShpyx/pqjYA+yJb/AG4YY31nKv8AGxZ6daaM2kq5Y6ZfIOe2fYEDXxqVJSLHGkaCyoqoo8FUWA9wGM/yGm9JzfVzShgv/b1Gw9toVPs1DGjYEIxnHF8YOcwHnagk28P0yC48yCRjR8ZvxSb52o8Mu/NP/wDzjO0obUcnBMU39Vqg55VEBIlfq+s1s8g5xwxjVK48GsVUHuLg92OeG+FGqYVeVpKamIvDSwsYzoPJpXU62dh2ioItfe5viFxLSs7FVFzLR1UKechEbqvtZY39xxoeXVyTRJLGbo6h1PkRcez2Y5F076SgjMGBeTrEZ4HAdSbqedMQ7ZkqzUcCGMM1JUzo9to5pGmhbyZXuwB5alYEefLCTJpereNQuiKZXKx3+RniNpoh9C4cgcgUe2xAGknGaLKJJoSu4esq6hf6JUeLV7GeRGB7w2JUdRJV000c51g1twTmCMsetVx8yVpbtKsGDFc4+4gejpDLFYOZERbi43uTt7FOKHSdM1QPlIYX9mpT+JHwwpTaLqKmPlIwCMs8VpyVMcbtVy1/BjOaXpphPylPIv1WVvxC4b0vSrQPzkeP68bf5dWIv0XVszjPZj5XXramJ2TlbJYgylWAZWBBB5EHYg+RGKLUdDlISSsk6eV1YD3rf44stNxjRSerVQ/a4U+5rHDWGdXF0ZWHipB/DFcc1TSX1SW3+dq9cyKXOxSbhGlNH+8ncuApkgcixKX7ae1HYH2OPA4iccwT1qPSUpRbaTO7Egb9pYwQD2iLO3gNHzsO8zy7rQhDGOSNw8bgAlWGx2OzKyllKnmDjtluXiGMICWNyzMfWd2N2Y+ZJJ+HIY3f5+4UoA/qeFt/p4pL4Acp+FZVS8A5tG6qsxRSd3WoIAHjYEMfYBjU8noGhhWN5XmYc5HN2JP4DwG/tOJmDGJV18tUAHgC24JyKBsWV0YVcTcPpW07QvsTujW9VxyP7CO8E4a4MJxvdG4PabEZK5zQ4WK+a6ymlpZnjbVHIjWNiR8RzBFiD3gjE2j40rYvUqZvYzFh7muMbfnXCNLVnVPEGYCwYFla3tUi/wBt8Vms6HKVr9XJNH7Srj8AfjjsY9N0kzQJ247cLhZDqKVh5hVKoOkidaqOolVZGVDG+kBC6HcA2Fuy242xrvDvE8FbHrhbcesh2ZSfEeHgRscZ3WdC0w+SqI3+urJ+GrECh4PzOgmWaKLWV59WwYMvepUHUQfZ58wMVVcOj6xn2Lw1wy2DhYqUT54TzwSNq2nB0XkmqzU93pES/asQB/ZhBR8bUzkJI5p5CBeOZWjIJ7rsAp3254jcCcVVVOtTJFSLVRVFZNIGWZUcb6LEOLMtlFrHxwtoRvw0znz80WtjgMTv7FbWHlGAMx4LvR8Qx01dXR1rGComqnlXrBZTDssNnHZsEXvIxa2qVCFyw0BSxYG40gXJvyItjPs4yKSpXq6gK1dmVUnLcRIm+3ikUIINvnd+NAquhmiMfVwvU0ysul1hmbS4tY6lfUu452Ax1lNUtqAXMyBsDvttHVfyWVJGYyAc1M6LKQ+g+kOCHrJXqWB7lc2jHsESx+/Fxx5UlKsUaRoNKIoRR4KosB7gMeuGVWjGbcZI0ObRzyC0M9MlNG/6olWR30N80sG7PjYjGk4pHTBGrZaUc2R6imRje1lMq3N+7bC1XC2aB0bsiFZE8seHBK8wohKmkkqQQysvrK6m6sPMHuOxFwdicJkzmajLFm9HuSzEwvNSOx5uNBElO7HcqTpvc9oksZvDaVCw6KmxaNiiyA36xABpc+BO4IPeL9+PXPJD1aIGZDLPBDqU2YCSVFax7jo1792OCpagwuNO4B7CcjlxG5bU8TZG65wISuo4zNT+j641II3hpIJI9V+55pGIVPGxT7eRZZVQOpaWXT1jhVCp6kca30xryuBckmwue4AABweB0/Uqaxf7bX/iq+FGRu5WUPI0mmonjVmChisblBfSqqTdW3AGLKmtbJCY6doYzC4F7ndc9iopWN17m5PgkXSPmVVDFEaVWJLnWVjEllA2uCpABJPuxnD8dy3tPS0kp7+sp1DfC2L10g+mGaEUk6xkISU9IWNmJY76WYahYWv7cV2TNs7iH6SJ5l+lAsq/3kB/HGpo5jBTtuGEne6zs+BUagkyHE91wk54noX+Vy1B5xTOn3eWOL5RJ3VsB/s3X/yxKk4yS9qrLKYnv0oYW/A44Ga5PJ69JUQk98cmofeb9mNPVc37jx+V2sO4u9EtcHaO0W9FG/3boH+SzJR5SwOn3txjlOApSbwVVJKe7q6gBvcbWxK/cXKJPUrZoT4Sx6vyqB8cdT0fRP8AIZjSSHwZtB912OD4nVzkcPzM9QB5o5O+TR2H9yu4yXOoBdfSbD5kuse5WP4Y4PG+bQfKdYB/OwD8SoPxxyvR1mcO8J1DxhnA/Erjn0vO6fn6XbzUyj3kMMV3il2xP8D/ALKVnN/5Dx9lIpumWpHrxQv7Ayn8xHww2pumpP4ymYeayA/AqPxxWJOkCpBtUQU8x7xNTrf4acdTxZRP8rlkXtileP4AYg/R0LulT/2u9y1SFQ8ZSd4+q0Ck6W6F/W62P6yXH3S34YbU3HlC4uKqMfWun5gMZSZ8ok5x1kB+iyOPvb4P3Ay1/k8xaPylgb8wNsJv0VS7pG9lx4A+atbVS72nwW301Ukih43V1PJlYMD9o2548cwrjHpVV1ySNpjS9rm1ySd9KKASWsbDkCSAYXCOVCmo4Yg4kAUtrXk2ti4I8rMMR8yGueZSSP0dJTgg2KpVVBSUg9xKqgv4qMY1JSxy1RYTdguesge6cmlcyLW2qHStPVuRAktWqkq0vXtS0wYcxGE7coB21EtiVPS1FLZpEemW4Gvr2qqe52AkD2liUnbWtgL7nuxpFHSJFGscahERQqqOQA2Ax2qIFdWRwGVgVYEXBBFiCPAgkYsOmRraoibye62NuO9ZnOz1jdUiGRKhGSWMakOiSJwHCtYHvFmUghg1twRyNwEVBl1VT1volEsLRSRvUJHKzKEKsA6owBsCWVgCLC55d87KriaE3vrpGVj870eUIjHxJWVt8N+GBfO/qZc3351/YmNCCjY2vNNnGRex4XHaN+duKZfMXQCT7yY8GcIzrVSVlaI1l0CGCNGLiOPm51EC7u1twNgLd9heMGDHXxxtiYGMFgMllOcXG5zRgwYMWKKMfP3+0hmkhq6eC5ESw9aB3F2Z1J8yFQAeFz44+gcZz0y0sc6UNO4BaWsW+w1CJVYyWPNb9kXGISPDGl5yGPcvWjWNgvmulzGWL5OR0+qxX8Dhl/vpVldDzGVPmyqso28pA2Nf/wDZpl9rejj/AKkt/wA+IlT0TULcllj+rJf8wbHOHTdDIeew9oHutH4KdowPiVmtHx1JHyiiHnGZYT/2ZEHwxZMm6XEhQRmlOkFjcTMxuzFmJ1gkksxO7Yl1vQqv8VUkeTpf7ykfhhNU9D1YvqvC/sdgfvKB8cTdNoupFnO79YfsohlTEbgeSicS5pSV9QZjNNASqrpeEOo0i3rLJfz9XEKjysrvT5hAD/SSwn76KPjjvUdG9enOnLfUZG+Aa+FFTkVRH68EqW+dGw/EY0IhCWBkUoIGAHNI8r+Kodr31nNx7VbKeqzhR2JWqF+jJFUg/ZdziLV8QVCfwrLqdvEyUpjb+8unFPxPpOIKmLaOomQeCyMB7r2x6aMZ6rewFp7wSvOV6z5pv+7eXv8AKUDJ5w1DflcEY59Hyp+UtZAfpxpIPukHEM8Y1DfKdVN/SwROf7xXV8cH7vwsf0lFAfONpYz8HK/dx5yEjctYcHX/AFo12nd2i3kmMHD0N70+aQg/TEkB99jhpTZZmy709WJx/N1SuPc7fsxWhNQNzjqoj9GSOUe5kQ/HHH7m0jepVsp/nYGHxjaT8MVvY49Ik/mYHfpspAgZeBt5q1y8QZ1FtNA8q/Tpw496D9uFknG8ZNqnLaUnv0oYm9+5xFpYapLej5hGfJaox/CXRhqM4zlRur1Cd/6OOdfeob8cLcjGPus7CWHuVmu47T4FQP3VymT16OohP81Lr/OccfuTlUnqVk8JP8rDq+KWGCfiwA2qctpSe+0TQt7wf2Y75bU5bUTRxmjmhLyKoMc+sXYgDZ15XPdi3Vewaw1wOpzXD/Ik+CjcE2w7iPJbRltGIYY4gbiONEB8dIAv8MJOJisUiyyXEEqejzuvOM6tUEnlokL9ruLA4seFpmmmMyJSGeJWMTHrIxqOlSw0PYEWe3Pxxx1FO+KcTDG2dyBcHA58VrVDWGPVcbbk2oeLzGoWrRwwAtNFG8kUg7mHVhjGTz0tt4FhvgzDigyoVpVdbg6p5I2jSNe9gJApkYDcWGm/NgBY0KoyqejH6Fq+hj1AaHijqIVLMFAW0jabswHM7nDqHhmR/wCGVL1QBv1elY4iR85E9f8ArG3ljWfFoqM8vzupuzhfL/JZjIpX4C3Fe2RorsZUBEKxrT09++NN2ffeztpAJ5hA362HPAYD5nXt/JQUsV/NuskI+K4g5rm6U6AtdmY6Y40F3kfuVFHM8vIYtHAHD8tPBJJUBRUVMpmkVTcILBUjv36EUAnxLc+eG9E8rVVb6t4sLWHhh2AYq2q1YohEDirRgwYMdWstGDBgwIRj464vrZ/3SqnkZxMKiW5uQVsxAAPMADYW7rY+xcUfi/ohocwkaaRZEmYbvG9tRAsCQQVvYAchgzQvnCk43ro/VqpfYzax7mvhxS9LVcnrGKT60YH5CuIFJwiJKeCUSEGWURkabgXZhfmL+qNvPHc8ASmSREeNtGi5N1vqF/A8hb34UfQ00nSjHcFa2aRuTirHS9NTj5SmQ/Ucr8CGw4pumSlPrxTJ7ArD8wPwxmJ4ZqOrSQJdXICkMtyWNhte+58sQ6nLZY9WuN10sFYlTYMRcAnlcje3hhJ+hKN33bcCVc2tmG1bjTdJVA/8fpPg6OPjpt8cN6TiKmk+TqIW8hIt/de+Pm7BhF/8OQnoPI42Psrm6QftAX0zUZdFKO3FHIPpIrfiDhRVcBUEnOmjH1bp+UjGCU1fJGbxyOn1WK/gcN6Xjuuj9WqlP1jr/PfFH8iqYv6M3mPK6s+Njd02eRWnVXRFRN6vXR/VcEfeU/jhRVdCi/xdSw8njB+IYfhiv0vS5XL6xik+tHb8hXDem6a3HylMp+pIV+BDfjg+H0xF0X63aD+pHKUjsxb56lBqehuqHqSQuPayn4rb44UVPRrXp/EFvqOjfANf4YvlN0y0p9eKZPYFYfmB+GG9N0l0D/x+k+Do4+NrfHB8fpWLpxX7D6FHIUrsnW7fdYrVcP1MXylPMn1o2A99rYhI5U3BII8Njj6OpOIqaT5OohbyEi39174kVGXxSjtxxyD6SK34g4B/EL24SxePoQj4AHFrl8+Q8VVabCpmt4F2Zf7rEj4Yl0nG8yOrmOmd1NwzU8YYEfSVVN/O98bDVcB0EnOmjH1bp+QjCmq6I6FvV62P6r3/ADA4sGmKB+D47dg9Comknbk5Vul6aZR8pTxt9R2X8dWJOU9NLwlwqoEeRpLNEWYFje2sSrcDYX0d2PWq6FUPydSw8njB+IYfhhNV9DlWvqSQyD6zKfitvjgYdDyXtYX339cFF7Koizhf56lbKzpYjrBFFIYYkE0UjvqlvaNw9tJituyr+vhvmHGUQivTNHUysQqIsi8z3tvdUFtz7Bte+MhrOj6vi50zsPoWf8hJwiqKV4zpdWQ+DAg+44sGiKOa3IvwGy4I8MfFQbUSRAgtsvobouyqR8yrJ6mQTSwxQxqVHYQzAuwS+4AUKL8zqa/PGsY+XugumnbNojCWCKrmcj1er0kAN3G76LDx37sfUOOghj5KNrNw4eGxJvdrOJRgwYMWqKMGDBgQjHBxziNmU+iGR/mxu3uBOBC+b8nH7zo/OoU/fkP4YbUklmq38JPyQx//ALwuypLU1APpg/clbHvO9qatbxao+C6P2YELmCK0NAnnGT/VhdvzAY6y5U0kFXKiGQw5hFIUAuWWNArADvsJL/YcTZ0tPTr81JW9wRB+c49uEeMKSmFTHPMI5DVzNYq/LsqNwpH6vjgQlU2c0EiksYWIBNnQBrju7QvfFLzrKwxj9FiZ0jgiErxqzKZmXW9yLgEFtNvo42mTiTLJt3mpH/pNH+cYnZbmFGi6YJKVVJvaN4gLnvsp57DAhfNbIQbEWPnjrj6lZUlG4SQedmH7cL6jhCjf1qWAn+iUH3gA4EL5qwY+gajowy5/+H0/VkkHw1W+GFdT0MUbeq86f1lYfFb/ABwIWJYMatVdBv8AJ1X2PF+0N+zCmo6FqxfVkgf+swPxW3xwIWf496avkjN45HQ/RYr+BxZKnovzFP8Ah9X1HRvgGv8ADHfLeBGNJVyziSKSF4okQ7dt2UHUCL2tIlrW548IBFii9kvpOO66P1amU/WOv84OG1N0t1y+sYpPrRgfkK49pejL5s/vj/0bCCm4Ulkk0Rsh+UIJJAKowXUNuRYkD2HCj6Gmf0ox3BWiaRuTirfTdNUg+Upkb6jsv4hsNqbpmpj68MyfV0t+1cZtPwpUqXHV6urALaWBABBI7/AE4gy5dKttUbrcXF1IuNtxtuNx7xhN+hKN33LcCVc2smG1bbTdJ9A/OYp9eNx8QCPjj0zvieilpZv01PLaJyqFlJLBTaytve9u7GC45wr/AOPwBwcxxFuHsrfj3kWIC+uOjLJYqfLKXq0RWkgjkkZQLs7KCSSPWIJI3xasZ30D5fLFlKGXVaSV5Iwb7RnSBYdwLK7jx1X78aJjolnowYMGBCMGDBgQjCji+TTQVh8Kac+6NsN8KuLIC9DVqObU0yj7Y2GBCwXLR+jy8fQLe6Ej/PjiY3o5vpTSD+9UFcGTvcUH/LP8BEv7TjqP4EPOoHxqsCEzk3qx5QN96Rf/AAxfeiKnR6OoDIrWrqkHUoPep7/IjFCH8Lb/AJdP8R/9MXvoWP73rh4ZhN8UiwIVwl4WpG9alp29sMZ/FcQ5uj/Lm50NL9kCA+8AYsGDAhUau6FsqkvanMTfOjkdSPs1FfhiuV+RS5GSymaqy9t2J7clO3eTYDVERzsBa397XMBGBCz+gzGOeMSROsiHkym49nkfI74kY9c26LKZ3aWmaShmPN6c6VY/Sj9Rh7AL+OFw4AzICwzSM+Zokv8AB7YEKZhHn/GlNRsFlclzzRBrZR85gD2R7d/AHE5ei6rk2qM2nZTzWCJID/eBP4YtPDHBVLl6kU8Wlm9eRiWkf6znfnvYWHlgQqDRdImXy8qlFPg+pPiwA+OCv4dy+u1MRFIzWu8UgDG3K5Q78hzvjTqzJKeb5WCKT68at+IOEVb0W5XL61FCPqKY/wAhXAhZ3P0ZNYqldVJGRbSwDn7G7JAwrFMUrnitGFpaWGnTq1ZRpYtLuGZjrJYkm5uTfvxo8nQ3RD5F6qn/AKKpkH5i2M5yylET1R6x5V9JlAkkbU7RxHq1Jbv2Q4EKJUm8FWw5yO6D3LAPvA4kyOFndu6Gn2/rMxPwhXHhGh9HpVPOSSNm9tzO3xU48syPYriObaIR9qIPzTHAhM+jrIEqK2iikRXSnpDUSKyhgzOAig3G9mZmt5Y1Sp6MMsdgxooAQb9lNI+1VsCPIi2Kt0RU/wC/Mxe2yimhX2BGY/ErjUcCF1RAAAAAALADkBjtgwYEIwYMGBCMGDBgQjHBF8c4MCFlNd0MyxOHoqlNKaxHDOhKqrkFl6xDqsCotdTbxOEUnRrmiwiHqad7Pr1LPblIJOTIOZ2xueDAhYK/DeapMXbLmJMQjGieIqSGJve9wO13jGndGnDktHRFZwFmlmknkUMGCs52FxsbIq4tmDAhGDBgwIRgwYMCEYMGDAhGDEWbNIU2aWNbc7uo/E4jNxPSDnVU4/to/wDywITPBhQ3F1EOdXTD+3j/APLHhLx7ly866k/68Z+AbAhe/F2deiUVRUd8cTMt+97WQfa5UYw6SnMNBo/W6rQfrv2T99zi+dKHGFFPlzxw1dPIzSwXRJUZiomQnYG+wF/YMUzODfql+fURj7FJkP8Ah4EIqF/fEKjkiSv7gqD4O2IMoui/ztdf7Ecn8sAxMjkHpEznlHFGvvLu3w0YiQqbUAPM6pD7eqcn7z4ELR+h9d8wP/1Kj3RJ/rjRcZx0PJvmDeNSq/3Yk/1xo+BCMGDBgQjBgwYEIwYMGBCMGDBgQjBgwYEIwYMGBCMGDBgQjBgwYEIx41dIssbxuLo6lGFyLqwsdxYjY8xvjnBgQsyrP9nfL3JKSVMd+4OjAf3kJ+OIbf7N1J3VNR7o/wDxwYMCFx/7t1J/81Ue5P8ATEao/wBmuH9StkX60St+DLgwYEJdL/s1S/q1sZ9sTD/OcMpuiHMwIiKulkMR1LrR1v2Su5AN+ySL88GDAhJjwfmDidAaMGUnUdcuw0COw7Hgt9/HHFdwvmOpGBo1MeoLZpSO0NPIp3AbYMGBCU0eRZtTO7RVojLvqcLLIFZjtcro0nkBy5Y13o4OanU1dPTzRW7JVSJdW3eERdNr9xPLHGDAhXvBgwYEIwYMGBCMGDBgQ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data:image/jpeg;base64,/9j/4AAQSkZJRgABAQAAAQABAAD/2wCEAAkGBhQSERQUExQVFBUWFRgWFxgYFxsbGxwYGh0cHRwfIhweHyYfGhwjGRcVHy8gIygpLCwsHx4xNTAqNScrLCkBCQoKDgwOGg8PGjIkHyQ0NjEqMS81KzMpMCwsLDAvKiwwLC8sMTQsLSwsLC8vLCwsLywsLCksLCwsKSwtLCwsLP/AABEIAOYA2wMBIgACEQEDEQH/xAAcAAACAwADAQAAAAAAAAAAAAAABQQGBwECAwj/xABSEAACAQIEAgYFCAMNBwEJAAABAgMEEQAFEiEGMQcTIkFRYRQycZGhM1JicoGisbIjQsEVJDRDU2NzgoOSs8LRCBZEdJOj0vEXGCVUZLTT4eL/xAAbAQACAwEBAQAAAAAAAAAAAAAABAIDBQYBB//EAD4RAAEDAgIFCgMGBgIDAAAAAAEAAgMEESExBRJBUXETIjJhgZGhscHRFPDxI0JicrLhBhUzkqLCUoIWJFP/2gAMAwEAAhEDEQA/ANxwYMGBCMGDBgQjBir8Vcfw0bCFVaoqmF1p4t2t4seUa8t29oBxTq2Ourv4ZOYYj/w1MSot4PL6z7cwLDwwlVV0FKLyux3be5XRQPl6IVv4h6TaCjbq3m6yXl1UI6x7+BC7KfJiMI36SK2b+DZf1Snk9XJo/wC0gLfHCfK4aaC8dHBrYbMIEDEHweUkKp8ne/lhsmVVknMwUw/rTv8AAoin7XGMWTS1TL/Rj1Rvd7fVONpY29N1+C85MxzOW2usig8RT04/NMzn4YiTZLI9zLXV7g8x6QY190aqLYbJwcD8rU1UnkJBCvuhVG97HHonA9CNzTRufGUGU++QscKOkq39Oa35R9FaGxDJnf8AJVTn4doP4yUk/TrJL/4gx5Jw1lncyfZVv/8Alxf4chpk9WngX6sSD8Bj3/c+L+Tj/uL/AKYr1Zv/ALP7z7qV2/8AAKl02Qwgfop6lf6Osm/ZIcSFyiZfUr8wX2zhx/3EbFmlyKnb1qeA+2JD+IxFk4QpDyhCecTPF/hsuAfEtynd24+qPszmwfPYkuvMl+TzJiPCWmhce9Qpx7x8UZvGd1oJx5dbEx/MuJ3+6KD1J6pP7Yv/AIofHRuG5h6lWT/Swo3+H1eLm1VezKQHiPYeqgY4D90hdoOkqoX5fLJgPGCWKb7pKHDCm6VKAkCWSSmY/q1EUkX3mXR97CdstrF7qeYfRZ4j/dYOPvDEeWtZNpoJox3kp1ifa0RcAfWti9ulqxnTiDvyn6+SgaWE5OtxWi0OZRTrrhkjlX50bq496kjEnGRLkFHMetiSMMD8rTt1bA/WiIN/bidTy19P8hWmVR/F1aCUf9VdMg+0thuLT1M42kBaev8Ab2VTqGQYtxWn4MUSm6S3i2raSSId8sH6eLzJCgSIPap9uLZk+fU9WmunmjmXvKMDbyI5qfI2ONmKaOUa0bgR1JNzHNNnCyn4MGDFqijBgwYEIwYMGBCMGDBgQjFH4940kjdaGisauVdTORdYIuRkbxY/qr7Ce4NcqyqWKN5HNlRWdj4KoufgDjGuEFPVT5hUH9JVM1Q5JvpiFyijyCXI8rDuxnaSrPhYS5vSOA4pinh5V9jltU2ioYaFLDXLNM259eeeTmeZue87nSo3JG5xW894+p4yROTUuP8AhoHtAvlJNzmbxCjR3WPPCTj3i50UQL2Z5Y1apcc0RwHWnU/qqqlS9vXYm+22GWW9HdMsQEqmRyBqbUw377AEAAHGXSaOaz7apOs8/Pz4WWlG2SqJZBYAJfH0v1s0sMNOsNMhkRFWOMGwYgAdq47+4DGz8T8QR0VNJUSAlU5KObMTZVHtJG/cLnuxhOScMdTnlLCDqXrklUnnpXt7+Y0EY2LpH4bkrqB4YrdYGWRQTYMV7r8hcE2vte3LnhmqZEJGNGA2pRokZrB2YVa4T49zOsqoNVIsdLMzdvqpLaVUttIW03NrA2sT3YW8SdINdW1b0uUg6Y7hpEC3bTsTqbsol9gdifHe2IfBnG9XAlTQVIIaCknMRYWdGijLBT85dIuD5CxItZ50B0qijnksNTVGgnv0oikD3yN78SexsWtIWjC1t2O1QaS6zb8VW884kzWmoYVnmmjqJKqRReyt1aIneB2lLyHfflscWnpg4hqKVaOKnleN5GcMync6Qii59rk4RdOVU5raKKMFnVC6qBqJZ3sAF7zeMbYrgzOurczoI68OGE0dleIRnQ0gLG2kX9U7+WLGRh4ZKQBmSPJQc612q5dJXGlW1WuXZeXEgsHZNnZiNWkN+qAtmLXHfuADc6LuLqwVslBXM7OFYr1m7q6bldX6wKXPM8hbY4j9Ev76zWvq239a3l1shI9yIR7MQc9r+p4knmX+JhkkPtSjP+bSMQ1G2MGrk299t1K5wffapnGvS3U+kvBl4GmHVrfq+sLFPXNiCFQb727r3tiycIdJZqcuqaiRF66lRmdQbK9lLIRz06ipB52I87YVdAmVr6PUVBF2klEVzz0oAx+ws+/sGKPkcvU0mdBfV0xRD7Zio+7qwGKJ14w3okY77nFAe4WcTmtr4I4qOYUvpHVdV22TTr1erbe+kd5Itbuw7qqpYkaR2CIgLMx5ADmcVTokptGU03i3WP75Gt8AMdulir6vKam3NgiD+s6g/d1Yz3Rgzajcr28UwHEM1imop6Ot/SIYZj/KRONY/tIyHHsviNPw9Om8EwcfMnF/dKgDD2srnGH5Xlc1BPllQkm9SVcKLghTIFKt85WUj3nwvjSOGuJKibP6yDrXNPH1n6M7qChRBa+69o32xbPQtIOIcANvUbWUGTHgU4mzcw/wqN6f6bdqL/qr2V/r6D5Y8qrh+CVhMl4pbXWeBurk379S7OPrXGPfJ+PxPmFZSNGqJTCRjLr20oyq2oEWG7He9rDHjQDL6mRhl9UkUu5KRHsNbmTAwCsPFkCn6WMt2j3xO14SWnw7xiO26ZFQHCzxcKdRcV19JtMor4R+ugCVCjzT1Jdvm6ScXPIOKKatQtTyByuzobq6HwZDZlPtHsvii1VU9PtVKFXkJ0uYj9a+8J+tdfpnHlmGSJKyyqWinX1J4jpkH2j11+i1wRhuDTU0BDKttxvHzY9irfRseLxHsWqYMUDJOP5IHWDMtI1ELHVqNMTnuDj+JkP9072tbF/x1EUrJmB8ZuCsxzCw2cEYMGDFqijBgxVM76R6anmaEJUVEiW6wU8Jk0Ei4DG4ANt7XviLnBou42XoBOSOlWsMWT1rDvhKf9QhD8HOKXmcOjK5FUerRMoHsitjvx9x/HW5fUU0dJmCvIoCa6VgLqytzBPzfDDGlkAhQv2B1a3D7W7I2N+R7rY5bT0zfsi03sT6LToWHnA4LFOkfIpo66olKMYpZDLHIASjI/aWzDbYEC3lhllvSfoiCyxF3UAalYANbvNxsfHnjRo3jhGmnr/R1HKPrYnjHkEk1aR5KVGODnDd8uVz/XQIT9okcfdwxHpWJ7QHNy4j0I8VKJs1O4mN2fAqh9GFY9Znazva6xyNYcgNBQAezXjSukWmzFlgbLjZkd2kAZQTcAKLP2XXd7g+WPOhzxozdKOjuRYmCoQEj7YV/HDROLW/Wo6kea9TIPuy3+GK5axj5A8WwwsSFDk3EHWvc43VN4L4Bq5Kipq8y2eaJ4gLoWPWLoLWTsqBH2QPPutvS8tzvMcikmg6oEM3J0YoxGwdCpW9xbv8Li422scYwfrCoj+vTTge8IV+OPSLjGjOwqoQfBpFQ+5iDi1lU5xOs24OzZhkqzEBkbFZdDVPV5/lzS/KCmhkcWtZuqaa1u6xYbYY1Z67iuJe6GMfZaEv+ZxjTYGhkbrE6p2ts66Wa31hc/HHRchgWc1AhQTkWMlrMRYDc9+wAx4akXytzbI5Pr23WLdHHE0WVVVdDVkoPVuFLHXEzDTYD9YM1idtue+PHIaeSuTOcwYEXglC+Rc6yAe/TEmn2MMadxN0W0VdMZpBIkhtqMbAarCwuCrC9gBcWw/yvIIKenFPFGFisQV56tXrajzJPecWvq4+m0c42v2e6iInZHILNejHiuGlyaodnUPBJI2kkAszKvV2HfqYafsPhiiwwmPJJpTe9TWxJ7ViR3J/vv7xi51XQCTPeOpCwE3sykyKPD5re0kezDrpB6O5ZqKlpaFU0QFiVZwpNwLG5FiSS5J23OLxNCH3aekbnqt+6gWPtiMlbeC6bq8vo15Wp4j9pQE/EnFT6dqnTlyL8+oQfYqufxtiH0X8LZlS1R9L6wQCFgo68OmvUluyHNjp1d2OenWkmlhpliikkUPIzlEZgtgoFyAbXu3PwOFY2AVQ5wO26tcSYslSuFchenzehirgx1dW8Q13HauYv6okFiu24P22zoeUS5jmU/O72B/pJXb/ACDCfgqOrzTNYKqdNKUwW7BCqgR3KKL8yXNyL8r4XcG8Y/uO1fDLG5lbspa1hLHrHauR2bsDcX5ct8PSh0gc0dKwy4qhtmkHYuKNmlgz2oS92KAkfMkqCzfZpTfyw86LuDqSoFLVRTMKink1VETEdxbQQLAgepvuD2hsRjt0cZlDl+WNPWIeqrKnqvV1XjCMCxXmyausU2ufI4hcFiBOIVXL3Z6Zlf51tJiLMO0ASokC2v4Dnzx5IXESNbhbbswFiF60C7SVqXGfGMWXRJJMjSLI/V6Vte1iSbMQCLC1vPFfyeup6gGTK5Fa3aeic6LDvMYPyR8heM/R9bFZ6f6+8tJCP1UeQj65Cj/DbFLouCa5As0alHXtLZwsg9m+x8r3wsyijlgGvt35fPWEw0yl55ME23LbIpoqqJlK6lN0kjdbFW71dTurDb4Edxx24W4hfLpUpKhy9JIwSmmY3MTnlC570P6jHlyO3LPeGeOZKmUCRbVqLYEDT6Ui31ROOQmAuY28brtfe/TRQ1lNY2eGZPep3B8iNj5EeWMUGXRE4ObDmPnbuO3vTHNq2fiC1HBim9GmfSSwy01QdVRRsImf+UjYXik9rILHzBPfi5Y7Vjw9oc3I5LHIINil+Y5/TwBjLNEmkXIZ1B5X5E35YxfhyeaRKOKKVIqjMJ56iWRkEmnZpD2SRckCMC+JvCmRwT+mSTQxSua+pGuSNWawYd5B8TywwznhCj9HmtSwKRE5BWNVIIUkEFQCLEDC9TTNqNUPyBuRvwP1VkchjuRmlnEdfV0FVDAaiGp1SxLLaDqyolayi/WEayAxtbYWJ5i8jiSKOSsoY5Y1kjHpMzqQDcRRXAsedyRt5YqEdNIJ6EvIzrKctmsygbtGV53JawpwAdufLFuzyZlzCiKDUxiq1A0F7nQl+wGUttfbUPbjEkp4otIwtjaBgThwK0GPc6Akm+XmoGdcOwyULVBpYUkhdCUjgEKmORUDoHJPWACW4lsLMuwG986zjJJZpaZIoRqdRF2FVQ0ysyvcgAXut7nu35Y1POM2K5cInusb2pI1I1y2gbTLI5juOUZACXAJXtb9lDwtWJTSQySIdqlj1pcXSCRXiCMrHWtndZCQDe5LWIx0DnFrSQLpSTVJAUav6HRoVIetMy7O8jRrHIRu3VIe21gdibKbc8Ssv6LYKafRM01SF6sO0bxwIrSEhVszh3NludJBsV2N8aRnlXTxzQvMh60a1gk6mSSzuLFRoB7RC+rsSAbYV5dWo00yzxlgumqkmmhEMcZVVSO0cjM6taNmu+kixPIjGYJpXNvs+dqs5NgNlQukDIXo62BaRqhIXRC4WaUhSZNF9RYlb3UC554dZJljmJJJ8yqIhUPppkYrKWS4UMwdTszFSDsAGS5u2E/HHHq1E6mmBMSqEYt2RJpkWRbCxYKGjU/qk792GfCfSRAKdKSsjCBY+pEhHWRlOSh1sGAC6QeYNrkjuYLI3U4a5oLr44C9u0KwQyhxfY28FMq+DZxMIw0c5JHbky2PQBYkkyowAta1udyLA4R5/WVGXSiN44T+j629PNVQ7FioFg9tV1OwHhjS+HsulQBnqOsQr2FRtcek8mDuDIfIFyAO891bp8m9MzQvOZC1I8hdGsE0tITSqoA7Q0J1pa53sO8gLNhiviMOq48rLx2tbDNeCnNI9zT1gH83WQz/AHZVY4k0fFr+jCpNYUj1aT6RToSGDaSD1Wj9YcxhhWUJpRMz1v6SpkiCNKyIyBWUyBDcEjTqIQbDYAXJJobTrFlNAZR2Hq0kkFr3TXJIwt39kWt34SqIQNQMNruA34WN+lfcptNr33fOSutFx6G5VdBJ5XaM/GVvww1i4lkPKKGT+jqL/AxgfHGU5dnISKKKWko30xqtpANZsNyW0nv7gpt4nBPJR1EsMa0kMJ6wlijg3AR+zYBSO1pP2YuOjnXwk7wPQhW6jgBdvif3Wu/7zEetS1A9nVMPhLf4Y7pxVD+sJk+tBMPiEK/HGRmiETOg6yA21o6zzCPRq09tgx0Nfx23UXJx70ks5lZYq6fSiKSS6ygs1/VLLuoCnc8zttY4lFoqpmeGRlpJ4j3VFRNHTsL5DgM9voFrY4lpTzqIR9aRVPuYg4i1fDdBVv1jw087m13AVibcrlee1hvigrX1y/8AExyDwkgH4ow/DEeSeQ7y0NBMfFQUb3sjW9+GHaD0nFjyX9rgfZIt0nRv+/3ghaVnvCNNVwrDNENCeoFJTRYWGnTawttbl5Y8OGOBqSg1GnjIdhYuzFmtztfuF7bAC9he9sZ9FnqRsqejVsDMCQKeqZhZbXsokA21DbTidTcaBQrLmE6KSQBV02tSQbEawiHYgj18Z0kdRFeORr27wQf9bp1jo5Oewg8D72VQ6Ss6X93dTbpA0KH2LZm9zM2LwlfGY+sDoUtfXqGm3t5Yr1fwrT10rzHRK7sWdqOqQ3Y8z1MwNvYJcKqrowiHKoqY/oy0MrffhLqfsw8yop3NazWsQO3uTNLVS0utzbgqp5zmwNc88B02lDow23UghvtYavtxuuTjTLVxgWVKjUo7l66OOZlHkJJH288UPIej6GJ1ktNWSKQUR4Hp4AR3yPKA7qOelFueXK+NDyug6pG1Nrkd2llflqkf1jbuUWCgdwAxlabqoXxiNpufn57VClY8yGRwzUno/N81zG3IQ0gPttIR8L40bFC6JKcvDU1hH8LqGZP6GL9HH+Dn7cX3HSUcZjp2MOYA8lmSuDnuI3rIuj43pGf+Uqah/fIR/lw4ztrU05/mJfyNhL0am+WwnxMx/wC7JhrxK9qOqPhTzf4bYaVar2a5NGtBkFTuJNdHCd9mRldxcd5VibHu1N448eM6gR1VC7RPOB6SDGjaWYdUORuPC9u/lve2IPE5KR5SZL6YqLL5Ib8tXWKJ7fSsae/lbzwx4zRvSsv0kA9ZONwSN4xfYEb2Btvjn6w20jC7qPkfda1LHeLVO0j9VvRV6gqzWtJUVKrHHGTBFB6scSJYkEbAm9r3225bKA2j4fWpQpFSiRWFtehUjHmJCBy8U1HyxH4RpkEyyCBZnMM7ohFwJTUQop5HQFDgFgLhQfDGl02ZpIxp2cvKqMJSqsg1KI9Vje6365CNJNvG4xpSSEHBeg6o1fHes/p8xlgSSJ0eZUFpqSocudhcFJDqIva6kXVrbaSLivcX8XmdFgjjEMRInltM0pkZgCmpmAJAUA2JP6nLSBjRM9yFjSvKVEc1L1zQkO0muBCWCSM5LHWo5EnS1iO8YxGhhM7Kq7GaQIt+Q1sEA27gCBt3DA3ULSbY3HzZShaHSAkZAkjfbJXvhelpIREk8cUksqLLK8xXRFHJ8mg1AjWRY22vfduQxPz7galedYog1O7qWBUoY7i+xiLhxsvNAF7ueLNknEUcFHHSrEskhgkSppzHJ1klS2kElrdWInPWEyMbaSlvDCOjo2ipZKaeFZZ2VwJhFI0jSBUFM0c2kpGsZBDa2Urp1W7RveWDK6qbUyYu1TnntVFr8xzCgL0iVToI7hQlgpViXBHepOs8jty7scdGPHJoqpxPdopyOtc3JRgSA5PeLsQ3t8RYyeP+tFZeZURzBGTocspsXF7lFty5W7ueH+R8Mxz5TG9MqPVRytLURqAJWQs+lSCNR0qUdRyYrtc2wu+RrMH5EgX3X2lWyws+zcDq3Nieq9rp3xBSyU1LWB3rZoerd4HR4ZUCspsknXAuArW7Sk3Ui24OK1xcnVUuXREX6uMyMPOOJR79T+/C+tqKhqZaZZKkQNJHDoKEIupwApZkDAc7IW+ywxM6SsyVa6BD6qwlvfJqt9ohA+0YUqW/+1DHcG2sTbhYeakYfh3O5wOVrG4zy8Fccg4djoonasVNBp0eV5ChQynWXQJpudAVQCb87DvGKvWcUtLQmA+iwrIRJbryxWzK2hAq3jsVuGJfTewFgNMirzL0yV55d+0xhRrWjiudBCn1WZRqLHe9xyAA6RwyBPSBGoga4VgP0jKouZNPNofMbgDVbSbi+zybg4paame9rSJNS+eFyfZQstzZmBOqYMoZFlgs7NG4syMYtYBNu8LeysNJGyKpz5pKuCKOn3XshAshfQRspRDG3ZADaQbDxO+LBmEgRRUx2LJZrrbtxkjUpI9YFTt52Iw6yHg9oo8xq6qndpZS6pDq36rY21ITs+ysRfsqeYJvY2d2udYC2y1xjuz9UpKypbLyL7FhF9YDE45G90mhj61Q8bxFT3oam3/3W3sx41wMKlnnCixNv0xJtubAzknbFzyaghrKd6mppdLJfQ0cclO7xqgNtCvqNjqVe0QQBa3LHnwVRQzSuwpuqMepGZesaOVH1K0LtKD1xQgHULg2FrAkHW/mELIzqxuuPxvt+pZ38ukLxd4sfwtv5KkcIxpUpPWVXWSQ0ysBHqADsxuEG4uLBbgntFlHIWbQcqilJeUoYlVbQU0ZjCyRID1faDsm+seroAJFywAOKNwTXx0cBhrY5I4nk9IViJEaN1fQDdSHKgqnbTdW2IAIJb0nHeTUj3gElwrICiyFdLFSbB2HMopvbHodfnON+3FbMDWRNAFgO5cZvQ0np0npMMQi6oSv2DqWd1jHVB4x2jpUOFBuS5te+0OpdY5JRRPPTS01PLPLBLJ1iER9WwBUyOO0jSbKQRbu70Ga8RComq3p520PaVxIujUEVbDSrDVosLbXsCTqNsTasCKlqf0sjqrPHDEqHV1jxaJJHd0RxH++tO6jWxW2w3wqyLWecM8hmO7z6sbiyi6YAG2HWtQpZ9aI9ralVreGoA/twt4kkdo1p4j+mqnEEflq9d9t7JHqYnu2x7ZhmCUdNrcEiNVUBRdmOygAd5JthNmE1PUSxLVQVVJPfTC8qSQtrPckinSWvy8ccXRwEyCZzCY2nGwvlj9epasz+bqAgOK2LLMuSCGOGMWSNFRR9FQAPtsMSsZzwVnVVHX+gyztVRtTNOjyAdbHpcJZmFusBvzIve2NGx9EhmZMwSMyK597CxxaVj/RmP8A4ZT/ANp/ivhhxg1qCr/5eX4oRhNTZZmWU0DBqWCWKnEjlxUWJXUzE6dPg2F/7r12ZCKk6iGlFbHJpeR2Y6EUMxAAFiVO1x7ueJl7QQCcTkvACcVcuL8jim4dUyWDU9HHNE3erpGpFj9K2kjz8bYoeael1ZgnkZKRAxkgQRvNMezuzKg5aTcja1xffnovSlThMshpFvpmnpaUfV1A/ljwmzyCd9KxBerN+sAkMbkdyq2hgote5Fm5WI545/TFQIpYrW1scTsHVfDHrHddaFGwlrjwSDJcjqKaYSQVtO7yJIyI8J0lJDGzsoWS+ksqG42uT44aVb5g7rJJFA7KpUdRVTQBhcNZgVNxqUbBhflfEyLKwtSkixqirTtHcAA3LR6V8SFSOw7hiLmnFyRy9RCj1NR/Jx2sv13PZQe/GK3SVU9wDDrYY3Aw4kWsOKddCy13YfPWl1fnGY+i1StRyNPULpLLLGYkUro7CBiw7Oo73JY3PhjOMvyqsp2jY0tQGikV94nI7DahuAeZAGNSXLK6o3nnFMh/i6YXe3nK17H6otjuOBac+u1RIfF6iUn4MMOM0zyeEmqfygnxJt3XCi2FwuWXxFsbKFmfHNPtPDNpliQ6qebVF1iGxK9oWEgtdWF97jcNj2p+KTVSDTNBDTxBZJXWXUzW7QS7KoUWsXIB2Om4NwJEvAtKwseut/zE37XIwoqeiKjbk86+x1P4pf44aj05SnpAjs/deuZPe+CQVEq51mxjikSOMR6VeTk4j1EdkkE6pHAsN9Nz3HD6t4Cro2BNP1hXlJBICR7LlJB9gwvfobAv1VW637mjBB9tmF/dgi4DzKD+D1qgeAaWL8m3xwy3S8F/spQAdjmm3epwT1UIIzBzBAI29u1dxBVGroo6j0wL1+sCdpSpMSM+wdiCRtv3YrnHkUlRmswjj63qI1Zh3BI0DuT5XJHw5nFjSjzdJ4ZZk9LEPWaV9IH666SQX7XLFXzSnzJKmqmWnmjFSJEcdX1g6qTmtwCOQG4sdsEUsclXyusy2rbmkWuXbs8krVSOeMWAY/dFhkrbknAkzUMlRVSLHrUzur6u0vMmQoQwURA6Y1I3tc/qi7QwsaSilqJI06rq5ZWmRS1rdkazbq3BKXcd4PdzrPCnSWJ4DBVvDS1CBV1TL+jlTkbqWWzEbHe29x3gM3kpYowJDTGFnLLTUa6hMwA3cA2ZQNJ0kBRtqLbDGsGkmw8FBp1rWxSnpGytKWzxaUScns8kWdSrqw+arblhy7N+84s+QZvIXr56hdARohojYzaVWJXJFlGoES6thfnztij8V8XSzVCBGSmHVyRBW0tIscmgM1lJAkYKEVF1GxY38GfAnFEUEsgefXFKIrSsAqo8Y0KGsqqqMiqoa1rxkE3xZLRSCMuIxGzb3eaoln5OcROw9NwO7grbHn4mlvT11E8fZuhAZ1Atqsyyjnv6y7X78PoqxHTWrqyb9oMCvZvftDbaxv7DipvwhJKOpEymh0kICIZXVSOSFqclQLkBusYgW78KONOIrxGjoYxJFGuiQqwCWUdmFTcahcKHsfVuoNybJMgMzgyK5PBSdOIml0mAVVzWvObyrA2qOGnkqaiWaQ3IhkfVGAD6to9AAPLwstsMz0V0MkfWKamEWJ7dhsO8q6XA797fZh5wVQxATzxzioNRKHd9KqRsDoKrspBZjawtcbYYR1TCNooZo56hDY9Yyg3LXOpYxcWU7WHcPbhno4BTZGCLuxWNcW8GGiEUscyzQyHsOuxuNxyJB25EHuPLFvyanDxU40BDW1azFQCAIKcByNyTbWPWJu2q/fjy6YSB6LTxqBqeSSwFrsxA95YuT5nDPgkC7TOCkdHTrTC/c6jrKhvDY2F/DFNZUCClkk22sOJwSEtOZamOMdEHWd/1Fx427laaSj9MzWCHnFSAVc3h1m4gX231PbvAx69JubyVMoo6aBpjSz01RO2tFH6zCMaiLuVs3PbDHoug6qgmr5+y1Uz1Tk/qwqD1Y9gjBYeTYVcIBngNRILSVcj1Ld9hIewvsEYQY8oqQQUzYTux4nNWzSl8heoXBPE8ceazvWo9G0sMcNP140qQpLSDX6ty5BG9jbxsDsCtcXG4OM/zKOIxP1yq8YUs4cAiyi52O3IHELo64IEmW08jvLEZA8gRJHCqruzIAA2w0FcNRRNiYI2ZDJVOcXEuKv3EOW+kUlRB/KwyRj2upUfE4yLJKuUx5fWRR9dLS645YiwRjdOqkF22DqyhrHnjbcZb0kZNFSuZqWWaKrq2IWCLQySyAbuyOCEsLF3FvPc3wnXQPeGyRkBzDcXytbG/YrYXgXa4XB3ZqBxfxi9XJQRvRzU6iujcNI0ZBISQAWUk37V/sxE4w6QIaEFB+lnt6gOy35Fz3eNuZ8r3xzT8HyTKrV9RJNIpDBY26uNG7iNABLC57W3+qiv4Ky0yMipUzS37aws8jKT842KqfrEHHNumirp2mYFxAyYDY47yb27Fohj4WHUwvvzVCzDpDrpWv6Q8Y7lj7AHu3P2k4gZXxTVU2rqZmTUdTcjc+JuDc40Gbo9oF3lWtpx86TToHtcKyr7WIxKfoapiOzPMPC+hvwUY1n1tFAOTkj1QdhbgfdKiGZ/Oa6/aqdTdKlenORH+tGv4gDDGDplqh60UDewOD+Y4YVHQp8yqHsaK3xDH8MWThPo4goyHb9NMOTkWC/VXex+kd/C2Eqiq0TqFzWBx3AEegV0cVVexNvFc0DV9aqtJahjO5CbzN9rC0Q5d1/LEwcLyj1cwq7/SMbj3FMWDBjmnVTr8wADdYetye1aIiG0klIUy6uT1auKXylpgPjG6/hgNVmKc4KWX6kzofvoR8cMc3zZKaIyyBtAI1FV1aQe8gb2vYX8xiv1XSfRCN2jmDSBGKIySLqYDYX0bXO2LomzzC7Yg4dTcP8bKDixmBdbt91N/3iqV+Uy+cf0ckUn4MDjheNIx8pT1kXm9M9veurEiiqKx40kQUkqOqupDyxEhhcbFJADv445qc3qIUZ5aQhEUszR1ETAKouT29B5DD79FVAzg/td7kqgVTDk/vH0USXjXL5OzJNGfoyow+DriL+4+UVB7Hour+alCH3Iw/DFpRhIisRsyhgGHcRfcHv3xDqOHqaT16eBvbEl/fa+M6OdkZ5he3gf2CZLHOzsez6pCOjqNe1T1NVBvq7MupdVrXsRubbXvywizbo2q3YP6RHU2AXTMGS6gkgdkkc2Y8xucWtuBKQXMaNA3zoZHQj3Nb4Y4oM2anl9Gq5ATbVBO1lEqDmrHkJVuL/OFj7X49JVIuYpC62YcBe3eb9eN9u9UPgY7B7bA7jgs3my2emJ9KoE6oggtGXQD+0iLAf1wcS8sSYI5VakwhLUzRlJlR7jaRogSygX2t9g5jXY3DC6kEeI3/DCHMOFBrM1I3o1R3lR+jk8pE5EHxAuOe+Hqf+IpWG3RO8Xt3Xw448Eo7RcV75jccfPDy4qv8D8RwQtPTyzoLOrozBogwKgFbSWKlSLWP2Xw1ovS1lIRzKpOkPJEzIASLOsnWG4te6a7nuVbYnZZXR1ivHUQoJojpmicBwCeTLe90Ybg/wDqfCfgOn36lpqUtz6iVkB9q7r7gMMjTrA8tmYQeqxHHZ4XV4p3ao1DcdyTcS5uRTTxLaVVVked27RkZruqKFN7MQg7QCnbfRiTUZQ60lJlyn9PWShJSOYDHrKhvPSNvZiPU8B1KdV1VRHKkLq6xSx6AdHIFo+Y9oGLV0bwSVeYTVc0fV+ip6KkZYMRK3alYW7tNlDd4PkcX8rHXzRtiN2N5zt9xlgfol368TXF4xOA4bU86TJBHl6UcXYNTJFRoB+rGfX28BEjD7RjpHGFACiwAAA8ANgPdiDxLP6RnKJzShpyx/pqjYA+yJb/AG4YY31nKv8AGxZ6daaM2kq5Y6ZfIOe2fYEDXxqVJSLHGkaCyoqoo8FUWA9wGM/yGm9JzfVzShgv/b1Gw9toVPs1DGjYEIxnHF8YOcwHnagk28P0yC48yCRjR8ZvxSb52o8Mu/NP/wDzjO0obUcnBMU39Vqg55VEBIlfq+s1s8g5xwxjVK48GsVUHuLg92OeG+FGqYVeVpKamIvDSwsYzoPJpXU62dh2ioItfe5viFxLSs7FVFzLR1UKechEbqvtZY39xxoeXVyTRJLGbo6h1PkRcez2Y5F076SgjMGBeTrEZ4HAdSbqedMQ7ZkqzUcCGMM1JUzo9to5pGmhbyZXuwB5alYEefLCTJpereNQuiKZXKx3+RniNpoh9C4cgcgUe2xAGknGaLKJJoSu4esq6hf6JUeLV7GeRGB7w2JUdRJV000c51g1twTmCMsetVx8yVpbtKsGDFc4+4gejpDLFYOZERbi43uTt7FOKHSdM1QPlIYX9mpT+JHwwpTaLqKmPlIwCMs8VpyVMcbtVy1/BjOaXpphPylPIv1WVvxC4b0vSrQPzkeP68bf5dWIv0XVszjPZj5XXramJ2TlbJYgylWAZWBBB5EHYg+RGKLUdDlISSsk6eV1YD3rf44stNxjRSerVQ/a4U+5rHDWGdXF0ZWHipB/DFcc1TSX1SW3+dq9cyKXOxSbhGlNH+8ncuApkgcixKX7ae1HYH2OPA4iccwT1qPSUpRbaTO7Egb9pYwQD2iLO3gNHzsO8zy7rQhDGOSNw8bgAlWGx2OzKyllKnmDjtluXiGMICWNyzMfWd2N2Y+ZJJ+HIY3f5+4UoA/qeFt/p4pL4Acp+FZVS8A5tG6qsxRSd3WoIAHjYEMfYBjU8noGhhWN5XmYc5HN2JP4DwG/tOJmDGJV18tUAHgC24JyKBsWV0YVcTcPpW07QvsTujW9VxyP7CO8E4a4MJxvdG4PabEZK5zQ4WK+a6ymlpZnjbVHIjWNiR8RzBFiD3gjE2j40rYvUqZvYzFh7muMbfnXCNLVnVPEGYCwYFla3tUi/wBt8Vms6HKVr9XJNH7Srj8AfjjsY9N0kzQJ247cLhZDqKVh5hVKoOkidaqOolVZGVDG+kBC6HcA2Fuy242xrvDvE8FbHrhbcesh2ZSfEeHgRscZ3WdC0w+SqI3+urJ+GrECh4PzOgmWaKLWV59WwYMvepUHUQfZ58wMVVcOj6xn2Lw1wy2DhYqUT54TzwSNq2nB0XkmqzU93pES/asQB/ZhBR8bUzkJI5p5CBeOZWjIJ7rsAp3254jcCcVVVOtTJFSLVRVFZNIGWZUcb6LEOLMtlFrHxwtoRvw0znz80WtjgMTv7FbWHlGAMx4LvR8Qx01dXR1rGComqnlXrBZTDssNnHZsEXvIxa2qVCFyw0BSxYG40gXJvyItjPs4yKSpXq6gK1dmVUnLcRIm+3ikUIINvnd+NAquhmiMfVwvU0ysul1hmbS4tY6lfUu452Ax1lNUtqAXMyBsDvttHVfyWVJGYyAc1M6LKQ+g+kOCHrJXqWB7lc2jHsESx+/Fxx5UlKsUaRoNKIoRR4KosB7gMeuGVWjGbcZI0ObRzyC0M9MlNG/6olWR30N80sG7PjYjGk4pHTBGrZaUc2R6imRje1lMq3N+7bC1XC2aB0bsiFZE8seHBK8wohKmkkqQQysvrK6m6sPMHuOxFwdicJkzmajLFm9HuSzEwvNSOx5uNBElO7HcqTpvc9oksZvDaVCw6KmxaNiiyA36xABpc+BO4IPeL9+PXPJD1aIGZDLPBDqU2YCSVFax7jo1792OCpagwuNO4B7CcjlxG5bU8TZG65wISuo4zNT+j641II3hpIJI9V+55pGIVPGxT7eRZZVQOpaWXT1jhVCp6kca30xryuBckmwue4AABweB0/Uqaxf7bX/iq+FGRu5WUPI0mmonjVmChisblBfSqqTdW3AGLKmtbJCY6doYzC4F7ndc9iopWN17m5PgkXSPmVVDFEaVWJLnWVjEllA2uCpABJPuxnD8dy3tPS0kp7+sp1DfC2L10g+mGaEUk6xkISU9IWNmJY76WYahYWv7cV2TNs7iH6SJ5l+lAsq/3kB/HGpo5jBTtuGEne6zs+BUagkyHE91wk54noX+Vy1B5xTOn3eWOL5RJ3VsB/s3X/yxKk4yS9qrLKYnv0oYW/A44Ga5PJ69JUQk98cmofeb9mNPVc37jx+V2sO4u9EtcHaO0W9FG/3boH+SzJR5SwOn3txjlOApSbwVVJKe7q6gBvcbWxK/cXKJPUrZoT4Sx6vyqB8cdT0fRP8AIZjSSHwZtB912OD4nVzkcPzM9QB5o5O+TR2H9yu4yXOoBdfSbD5kuse5WP4Y4PG+bQfKdYB/OwD8SoPxxyvR1mcO8J1DxhnA/Erjn0vO6fn6XbzUyj3kMMV3il2xP8D/ALKVnN/5Dx9lIpumWpHrxQv7Ayn8xHww2pumpP4ymYeayA/AqPxxWJOkCpBtUQU8x7xNTrf4acdTxZRP8rlkXtileP4AYg/R0LulT/2u9y1SFQ8ZSd4+q0Ck6W6F/W62P6yXH3S34YbU3HlC4uKqMfWun5gMZSZ8ok5x1kB+iyOPvb4P3Ay1/k8xaPylgb8wNsJv0VS7pG9lx4A+atbVS72nwW301Ukih43V1PJlYMD9o2548cwrjHpVV1ySNpjS9rm1ySd9KKASWsbDkCSAYXCOVCmo4Yg4kAUtrXk2ti4I8rMMR8yGueZSSP0dJTgg2KpVVBSUg9xKqgv4qMY1JSxy1RYTdguesge6cmlcyLW2qHStPVuRAktWqkq0vXtS0wYcxGE7coB21EtiVPS1FLZpEemW4Gvr2qqe52AkD2liUnbWtgL7nuxpFHSJFGscahERQqqOQA2Ax2qIFdWRwGVgVYEXBBFiCPAgkYsOmRraoibye62NuO9ZnOz1jdUiGRKhGSWMakOiSJwHCtYHvFmUghg1twRyNwEVBl1VT1volEsLRSRvUJHKzKEKsA6owBsCWVgCLC55d87KriaE3vrpGVj870eUIjHxJWVt8N+GBfO/qZc3351/YmNCCjY2vNNnGRex4XHaN+duKZfMXQCT7yY8GcIzrVSVlaI1l0CGCNGLiOPm51EC7u1twNgLd9heMGDHXxxtiYGMFgMllOcXG5zRgwYMWKKMfP3+0hmkhq6eC5ESw9aB3F2Z1J8yFQAeFz44+gcZz0y0sc6UNO4BaWsW+w1CJVYyWPNb9kXGISPDGl5yGPcvWjWNgvmulzGWL5OR0+qxX8Dhl/vpVldDzGVPmyqso28pA2Nf/wDZpl9rejj/AKkt/wA+IlT0TULcllj+rJf8wbHOHTdDIeew9oHutH4KdowPiVmtHx1JHyiiHnGZYT/2ZEHwxZMm6XEhQRmlOkFjcTMxuzFmJ1gkksxO7Yl1vQqv8VUkeTpf7ykfhhNU9D1YvqvC/sdgfvKB8cTdNoupFnO79YfsohlTEbgeSicS5pSV9QZjNNASqrpeEOo0i3rLJfz9XEKjysrvT5hAD/SSwn76KPjjvUdG9enOnLfUZG+Aa+FFTkVRH68EqW+dGw/EY0IhCWBkUoIGAHNI8r+Kodr31nNx7VbKeqzhR2JWqF+jJFUg/ZdziLV8QVCfwrLqdvEyUpjb+8unFPxPpOIKmLaOomQeCyMB7r2x6aMZ6rewFp7wSvOV6z5pv+7eXv8AKUDJ5w1DflcEY59Hyp+UtZAfpxpIPukHEM8Y1DfKdVN/SwROf7xXV8cH7vwsf0lFAfONpYz8HK/dx5yEjctYcHX/AFo12nd2i3kmMHD0N70+aQg/TEkB99jhpTZZmy709WJx/N1SuPc7fsxWhNQNzjqoj9GSOUe5kQ/HHH7m0jepVsp/nYGHxjaT8MVvY49Ik/mYHfpspAgZeBt5q1y8QZ1FtNA8q/Tpw496D9uFknG8ZNqnLaUnv0oYm9+5xFpYapLej5hGfJaox/CXRhqM4zlRur1Cd/6OOdfeob8cLcjGPus7CWHuVmu47T4FQP3VymT16OohP81Lr/OccfuTlUnqVk8JP8rDq+KWGCfiwA2qctpSe+0TQt7wf2Y75bU5bUTRxmjmhLyKoMc+sXYgDZ15XPdi3Vewaw1wOpzXD/Ik+CjcE2w7iPJbRltGIYY4gbiONEB8dIAv8MJOJisUiyyXEEqejzuvOM6tUEnlokL9ruLA4seFpmmmMyJSGeJWMTHrIxqOlSw0PYEWe3Pxxx1FO+KcTDG2dyBcHA58VrVDWGPVcbbk2oeLzGoWrRwwAtNFG8kUg7mHVhjGTz0tt4FhvgzDigyoVpVdbg6p5I2jSNe9gJApkYDcWGm/NgBY0KoyqejH6Fq+hj1AaHijqIVLMFAW0jabswHM7nDqHhmR/wCGVL1QBv1elY4iR85E9f8ArG3ljWfFoqM8vzupuzhfL/JZjIpX4C3Fe2RorsZUBEKxrT09++NN2ffeztpAJ5hA362HPAYD5nXt/JQUsV/NuskI+K4g5rm6U6AtdmY6Y40F3kfuVFHM8vIYtHAHD8tPBJJUBRUVMpmkVTcILBUjv36EUAnxLc+eG9E8rVVb6t4sLWHhh2AYq2q1YohEDirRgwYMdWstGDBgwIRj464vrZ/3SqnkZxMKiW5uQVsxAAPMADYW7rY+xcUfi/ohocwkaaRZEmYbvG9tRAsCQQVvYAchgzQvnCk43ro/VqpfYzax7mvhxS9LVcnrGKT60YH5CuIFJwiJKeCUSEGWURkabgXZhfmL+qNvPHc8ASmSREeNtGi5N1vqF/A8hb34UfQ00nSjHcFa2aRuTirHS9NTj5SmQ/Ucr8CGw4pumSlPrxTJ7ArD8wPwxmJ4ZqOrSQJdXICkMtyWNhte+58sQ6nLZY9WuN10sFYlTYMRcAnlcje3hhJ+hKN33bcCVc2tmG1bjTdJVA/8fpPg6OPjpt8cN6TiKmk+TqIW8hIt/de+Pm7BhF/8OQnoPI42Psrm6QftAX0zUZdFKO3FHIPpIrfiDhRVcBUEnOmjH1bp+UjGCU1fJGbxyOn1WK/gcN6Xjuuj9WqlP1jr/PfFH8iqYv6M3mPK6s+Njd02eRWnVXRFRN6vXR/VcEfeU/jhRVdCi/xdSw8njB+IYfhiv0vS5XL6xik+tHb8hXDem6a3HylMp+pIV+BDfjg+H0xF0X63aD+pHKUjsxb56lBqehuqHqSQuPayn4rb44UVPRrXp/EFvqOjfANf4YvlN0y0p9eKZPYFYfmB+GG9N0l0D/x+k+Do4+NrfHB8fpWLpxX7D6FHIUrsnW7fdYrVcP1MXylPMn1o2A99rYhI5U3BII8Njj6OpOIqaT5OohbyEi39174kVGXxSjtxxyD6SK34g4B/EL24SxePoQj4AHFrl8+Q8VVabCpmt4F2Zf7rEj4Yl0nG8yOrmOmd1NwzU8YYEfSVVN/O98bDVcB0EnOmjH1bp+QjCmq6I6FvV62P6r3/ADA4sGmKB+D47dg9Comknbk5Vul6aZR8pTxt9R2X8dWJOU9NLwlwqoEeRpLNEWYFje2sSrcDYX0d2PWq6FUPydSw8njB+IYfhhNV9DlWvqSQyD6zKfitvjgYdDyXtYX339cFF7Koizhf56lbKzpYjrBFFIYYkE0UjvqlvaNw9tJituyr+vhvmHGUQivTNHUysQqIsi8z3tvdUFtz7Bte+MhrOj6vi50zsPoWf8hJwiqKV4zpdWQ+DAg+44sGiKOa3IvwGy4I8MfFQbUSRAgtsvobouyqR8yrJ6mQTSwxQxqVHYQzAuwS+4AUKL8zqa/PGsY+XugumnbNojCWCKrmcj1er0kAN3G76LDx37sfUOOghj5KNrNw4eGxJvdrOJRgwYMWqKMGDBgQjHBxziNmU+iGR/mxu3uBOBC+b8nH7zo/OoU/fkP4YbUklmq38JPyQx//ALwuypLU1APpg/clbHvO9qatbxao+C6P2YELmCK0NAnnGT/VhdvzAY6y5U0kFXKiGQw5hFIUAuWWNArADvsJL/YcTZ0tPTr81JW9wRB+c49uEeMKSmFTHPMI5DVzNYq/LsqNwpH6vjgQlU2c0EiksYWIBNnQBrju7QvfFLzrKwxj9FiZ0jgiErxqzKZmXW9yLgEFtNvo42mTiTLJt3mpH/pNH+cYnZbmFGi6YJKVVJvaN4gLnvsp57DAhfNbIQbEWPnjrj6lZUlG4SQedmH7cL6jhCjf1qWAn+iUH3gA4EL5qwY+gajowy5/+H0/VkkHw1W+GFdT0MUbeq86f1lYfFb/ABwIWJYMatVdBv8AJ1X2PF+0N+zCmo6FqxfVkgf+swPxW3xwIWf496avkjN45HQ/RYr+BxZKnovzFP8Ah9X1HRvgGv8ADHfLeBGNJVyziSKSF4okQ7dt2UHUCL2tIlrW548IBFii9kvpOO66P1amU/WOv84OG1N0t1y+sYpPrRgfkK49pejL5s/vj/0bCCm4Ulkk0Rsh+UIJJAKowXUNuRYkD2HCj6Gmf0ox3BWiaRuTirfTdNUg+Upkb6jsv4hsNqbpmpj68MyfV0t+1cZtPwpUqXHV6urALaWBABBI7/AE4gy5dKttUbrcXF1IuNtxtuNx7xhN+hKN33LcCVc2smG1bbTdJ9A/OYp9eNx8QCPjj0zvieilpZv01PLaJyqFlJLBTaytve9u7GC45wr/AOPwBwcxxFuHsrfj3kWIC+uOjLJYqfLKXq0RWkgjkkZQLs7KCSSPWIJI3xasZ30D5fLFlKGXVaSV5Iwb7RnSBYdwLK7jx1X78aJjolnowYMGBCMGDBgQjCji+TTQVh8Kac+6NsN8KuLIC9DVqObU0yj7Y2GBCwXLR+jy8fQLe6Ej/PjiY3o5vpTSD+9UFcGTvcUH/LP8BEv7TjqP4EPOoHxqsCEzk3qx5QN96Rf/AAxfeiKnR6OoDIrWrqkHUoPep7/IjFCH8Lb/AJdP8R/9MXvoWP73rh4ZhN8UiwIVwl4WpG9alp29sMZ/FcQ5uj/Lm50NL9kCA+8AYsGDAhUau6FsqkvanMTfOjkdSPs1FfhiuV+RS5GSymaqy9t2J7clO3eTYDVERzsBa397XMBGBCz+gzGOeMSROsiHkym49nkfI74kY9c26LKZ3aWmaShmPN6c6VY/Sj9Rh7AL+OFw4AzICwzSM+Zokv8AB7YEKZhHn/GlNRsFlclzzRBrZR85gD2R7d/AHE5ei6rk2qM2nZTzWCJID/eBP4YtPDHBVLl6kU8Wlm9eRiWkf6znfnvYWHlgQqDRdImXy8qlFPg+pPiwA+OCv4dy+u1MRFIzWu8UgDG3K5Q78hzvjTqzJKeb5WCKT68at+IOEVb0W5XL61FCPqKY/wAhXAhZ3P0ZNYqldVJGRbSwDn7G7JAwrFMUrnitGFpaWGnTq1ZRpYtLuGZjrJYkm5uTfvxo8nQ3RD5F6qn/AKKpkH5i2M5yylET1R6x5V9JlAkkbU7RxHq1Jbv2Q4EKJUm8FWw5yO6D3LAPvA4kyOFndu6Gn2/rMxPwhXHhGh9HpVPOSSNm9tzO3xU48syPYriObaIR9qIPzTHAhM+jrIEqK2iikRXSnpDUSKyhgzOAig3G9mZmt5Y1Sp6MMsdgxooAQb9lNI+1VsCPIi2Kt0RU/wC/Mxe2yimhX2BGY/ErjUcCF1RAAAAAALADkBjtgwYEIwYMGBCMGDBgQjHBF8c4MCFlNd0MyxOHoqlNKaxHDOhKqrkFl6xDqsCotdTbxOEUnRrmiwiHqad7Pr1LPblIJOTIOZ2xueDAhYK/DeapMXbLmJMQjGieIqSGJve9wO13jGndGnDktHRFZwFmlmknkUMGCs52FxsbIq4tmDAhGDBgwIRgwYMCEYMGDAhGDEWbNIU2aWNbc7uo/E4jNxPSDnVU4/to/wDywITPBhQ3F1EOdXTD+3j/APLHhLx7ly866k/68Z+AbAhe/F2deiUVRUd8cTMt+97WQfa5UYw6SnMNBo/W6rQfrv2T99zi+dKHGFFPlzxw1dPIzSwXRJUZiomQnYG+wF/YMUzODfql+fURj7FJkP8Ah4EIqF/fEKjkiSv7gqD4O2IMoui/ztdf7Ecn8sAxMjkHpEznlHFGvvLu3w0YiQqbUAPM6pD7eqcn7z4ELR+h9d8wP/1Kj3RJ/rjRcZx0PJvmDeNSq/3Yk/1xo+BCMGDBgQjBgwYEIwYMGBCMGDBgQjBgwYEIwYMGBCMGDBgQjBgwYEIx41dIssbxuLo6lGFyLqwsdxYjY8xvjnBgQsyrP9nfL3JKSVMd+4OjAf3kJ+OIbf7N1J3VNR7o/wDxwYMCFx/7t1J/81Ue5P8ATEao/wBmuH9StkX60St+DLgwYEJdL/s1S/q1sZ9sTD/OcMpuiHMwIiKulkMR1LrR1v2Su5AN+ySL88GDAhJjwfmDidAaMGUnUdcuw0COw7Hgt9/HHFdwvmOpGBo1MeoLZpSO0NPIp3AbYMGBCU0eRZtTO7RVojLvqcLLIFZjtcro0nkBy5Y13o4OanU1dPTzRW7JVSJdW3eERdNr9xPLHGDAhXvBgwYEIwYMGBCMGDBgQ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743200"/>
            <a:ext cx="3580820" cy="3760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I</a:t>
            </a:r>
            <a:r>
              <a:rPr lang="ru-RU" b="1" i="1" dirty="0" smtClean="0"/>
              <a:t>II </a:t>
            </a:r>
            <a:r>
              <a:rPr lang="ru-RU" b="1" i="1" dirty="0" smtClean="0"/>
              <a:t>тип чтения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</a:t>
            </a:r>
            <a:r>
              <a:rPr lang="ru-RU" b="1" i="1" dirty="0" smtClean="0"/>
              <a:t> </a:t>
            </a:r>
            <a:r>
              <a:rPr lang="ru-RU" b="1" i="1" dirty="0" smtClean="0"/>
              <a:t>гласная + буква “</a:t>
            </a:r>
            <a:r>
              <a:rPr lang="ru-RU" b="1" i="1" dirty="0" err="1" smtClean="0"/>
              <a:t>r</a:t>
            </a:r>
            <a:r>
              <a:rPr lang="ru-RU" b="1" i="1" dirty="0" smtClean="0"/>
              <a:t>”</a:t>
            </a:r>
            <a:r>
              <a:rPr lang="ru-RU" dirty="0" smtClean="0"/>
              <a:t>, которая влияет на звучание гласной в корне слова, придавая ей некоторую протяжность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      Car</a:t>
            </a:r>
          </a:p>
          <a:p>
            <a:pPr>
              <a:buNone/>
            </a:pPr>
            <a:r>
              <a:rPr lang="de-DE" b="1" dirty="0" smtClean="0"/>
              <a:t>      </a:t>
            </a:r>
            <a:r>
              <a:rPr lang="de-DE" b="1" dirty="0" err="1" smtClean="0"/>
              <a:t>Fork</a:t>
            </a:r>
            <a:endParaRPr lang="de-DE" b="1" dirty="0" smtClean="0"/>
          </a:p>
          <a:p>
            <a:pPr>
              <a:buNone/>
            </a:pPr>
            <a:r>
              <a:rPr lang="de-DE" b="1" dirty="0" smtClean="0"/>
              <a:t>      Term</a:t>
            </a:r>
          </a:p>
          <a:p>
            <a:pPr>
              <a:buNone/>
            </a:pPr>
            <a:r>
              <a:rPr lang="de-DE" b="1" dirty="0" smtClean="0"/>
              <a:t>      </a:t>
            </a:r>
            <a:r>
              <a:rPr lang="de-DE" b="1" dirty="0" err="1" smtClean="0"/>
              <a:t>first</a:t>
            </a:r>
            <a:endParaRPr lang="de-DE" b="1" dirty="0" smtClean="0"/>
          </a:p>
          <a:p>
            <a:pPr>
              <a:buNone/>
            </a:pPr>
            <a:r>
              <a:rPr lang="de-DE" b="1" dirty="0" smtClean="0"/>
              <a:t>      </a:t>
            </a:r>
            <a:r>
              <a:rPr lang="de-DE" b="1" dirty="0" err="1" smtClean="0"/>
              <a:t>Burn</a:t>
            </a:r>
            <a:endParaRPr lang="de-DE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https://encrypted-tbn2.gstatic.com/images?q=tbn:ANd9GcQeHo2JkngXst05jc3RC7MEvIYrGrTNnnCocLucf8gady10bS4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048000"/>
            <a:ext cx="4191000" cy="2611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IV тип чтения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</a:t>
            </a:r>
            <a:r>
              <a:rPr lang="ru-RU" b="1" i="1" dirty="0" smtClean="0"/>
              <a:t> </a:t>
            </a:r>
            <a:r>
              <a:rPr lang="ru-RU" b="1" i="1" dirty="0" smtClean="0"/>
              <a:t>гласная + буква “</a:t>
            </a:r>
            <a:r>
              <a:rPr lang="ru-RU" b="1" i="1" dirty="0" err="1" smtClean="0"/>
              <a:t>r</a:t>
            </a:r>
            <a:r>
              <a:rPr lang="ru-RU" b="1" i="1" dirty="0" smtClean="0"/>
              <a:t>”+ гласная. </a:t>
            </a:r>
            <a:r>
              <a:rPr lang="ru-RU" dirty="0" smtClean="0"/>
              <a:t>Буква  “</a:t>
            </a:r>
            <a:r>
              <a:rPr lang="ru-RU" dirty="0" err="1" smtClean="0"/>
              <a:t>r</a:t>
            </a:r>
            <a:r>
              <a:rPr lang="ru-RU" dirty="0" smtClean="0"/>
              <a:t>” в данном случае также не читается;  все три </a:t>
            </a:r>
            <a:r>
              <a:rPr lang="ru-RU" dirty="0" smtClean="0"/>
              <a:t>гласные</a:t>
            </a:r>
            <a:r>
              <a:rPr lang="en-US" dirty="0" smtClean="0"/>
              <a:t> </a:t>
            </a:r>
            <a:r>
              <a:rPr lang="ru-RU" dirty="0" smtClean="0"/>
              <a:t>читаются </a:t>
            </a:r>
            <a:r>
              <a:rPr lang="ru-RU" dirty="0" smtClean="0"/>
              <a:t>в </a:t>
            </a:r>
            <a:r>
              <a:rPr lang="ru-RU" dirty="0" smtClean="0"/>
              <a:t>совокупности.</a:t>
            </a:r>
          </a:p>
          <a:p>
            <a:pPr>
              <a:buNone/>
            </a:pPr>
            <a:r>
              <a:rPr lang="de-DE" b="1" dirty="0" smtClean="0"/>
              <a:t>         </a:t>
            </a:r>
            <a:r>
              <a:rPr lang="de-DE" b="1" dirty="0" err="1" smtClean="0"/>
              <a:t>Fare</a:t>
            </a:r>
            <a:r>
              <a:rPr lang="de-DE" b="1" dirty="0" smtClean="0"/>
              <a:t> </a:t>
            </a:r>
          </a:p>
          <a:p>
            <a:pPr>
              <a:buNone/>
            </a:pPr>
            <a:r>
              <a:rPr lang="de-DE" b="1" dirty="0" smtClean="0"/>
              <a:t>         </a:t>
            </a:r>
            <a:r>
              <a:rPr lang="de-DE" b="1" dirty="0" err="1" smtClean="0"/>
              <a:t>here</a:t>
            </a:r>
            <a:endParaRPr lang="de-DE" b="1" dirty="0" smtClean="0"/>
          </a:p>
          <a:p>
            <a:pPr>
              <a:buNone/>
            </a:pPr>
            <a:r>
              <a:rPr lang="de-DE" b="1" dirty="0" smtClean="0"/>
              <a:t>         pure</a:t>
            </a:r>
          </a:p>
          <a:p>
            <a:pPr>
              <a:buNone/>
            </a:pPr>
            <a:r>
              <a:rPr lang="de-DE" b="1" dirty="0" smtClean="0"/>
              <a:t> </a:t>
            </a:r>
            <a:r>
              <a:rPr lang="de-DE" b="1" dirty="0" smtClean="0"/>
              <a:t>        </a:t>
            </a:r>
            <a:r>
              <a:rPr lang="de-DE" b="1" dirty="0" err="1" smtClean="0"/>
              <a:t>fire</a:t>
            </a:r>
            <a:endParaRPr lang="de-DE" b="1" dirty="0" smtClean="0"/>
          </a:p>
          <a:p>
            <a:pPr>
              <a:buNone/>
            </a:pPr>
            <a:r>
              <a:rPr lang="de-DE" b="1" dirty="0" smtClean="0"/>
              <a:t>         </a:t>
            </a:r>
            <a:r>
              <a:rPr lang="de-DE" b="1" dirty="0" err="1" smtClean="0"/>
              <a:t>more</a:t>
            </a:r>
            <a:endParaRPr lang="ru-RU" dirty="0"/>
          </a:p>
        </p:txBody>
      </p:sp>
      <p:pic>
        <p:nvPicPr>
          <p:cNvPr id="3074" name="Picture 2" descr="https://encrypted-tbn2.gstatic.com/images?q=tbn:ANd9GcT2EBPXATx5LFYOaC2IGH78GWsu7EyHh5riwzg7CJCGVvhAiUj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24200"/>
            <a:ext cx="2514600" cy="2990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гласных букв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r>
                        <a:rPr lang="ru-RU" dirty="0" smtClean="0"/>
                        <a:t>тип чтения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тип чтения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III </a:t>
                      </a:r>
                      <a:r>
                        <a:rPr lang="ru-RU" dirty="0" smtClean="0"/>
                        <a:t>тип чтения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IV </a:t>
                      </a:r>
                      <a:r>
                        <a:rPr lang="ru-RU" dirty="0" smtClean="0"/>
                        <a:t>тип чтения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1478280"/>
          <a:ext cx="8763000" cy="43891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06880"/>
                <a:gridCol w="1706880"/>
                <a:gridCol w="1706880"/>
                <a:gridCol w="1706880"/>
                <a:gridCol w="1935480"/>
              </a:tblGrid>
              <a:tr h="394335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Алфавитное</a:t>
                      </a:r>
                      <a:br>
                        <a:rPr lang="ru-RU" dirty="0"/>
                      </a:br>
                      <a:r>
                        <a:rPr lang="ru-RU" dirty="0"/>
                        <a:t>название буквы</a:t>
                      </a:r>
                    </a:p>
                  </a:txBody>
                  <a:tcPr marL="38100" marR="38100" marT="38100" marB="3810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/>
                        <a:t>В конце слова</a:t>
                      </a: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0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гласная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согласная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гласная + </a:t>
                      </a:r>
                      <a:r>
                        <a:rPr lang="de-DE"/>
                        <a:t>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гласная +</a:t>
                      </a:r>
                      <a:r>
                        <a:rPr lang="de-DE"/>
                        <a:t>re </a:t>
                      </a:r>
                      <a:br>
                        <a:rPr lang="de-DE"/>
                      </a:br>
                      <a:r>
                        <a:rPr lang="de-DE"/>
                        <a:t>(+ </a:t>
                      </a:r>
                      <a:r>
                        <a:rPr lang="ru-RU"/>
                        <a:t>согласная)</a:t>
                      </a:r>
                    </a:p>
                  </a:txBody>
                  <a:tcPr marL="38100" marR="38100" marT="38100" marB="38100" anchor="ctr"/>
                </a:tc>
              </a:tr>
              <a:tr h="394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II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III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IV</a:t>
                      </a:r>
                    </a:p>
                  </a:txBody>
                  <a:tcPr marL="38100" marR="38100" marT="38100" marB="38100" anchor="ctr"/>
                </a:tc>
              </a:tr>
              <a:tr h="394335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А а [ </a:t>
                      </a:r>
                      <a:r>
                        <a:rPr lang="de-DE"/>
                        <a:t>ei ]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ei ] take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æ ] cat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a: ] car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[ ε</a:t>
                      </a:r>
                      <a:r>
                        <a:rPr lang="de-DE"/>
                        <a:t>ə ] care</a:t>
                      </a:r>
                    </a:p>
                  </a:txBody>
                  <a:tcPr marL="38100" marR="38100" marT="38100" marB="38100" anchor="ctr"/>
                </a:tc>
              </a:tr>
              <a:tr h="394335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O o [ əu ]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əu ] rose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ɔ ] dog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ɔ: ] for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ɔ: ] more</a:t>
                      </a:r>
                    </a:p>
                  </a:txBody>
                  <a:tcPr marL="38100" marR="38100" marT="38100" marB="38100" anchor="ctr"/>
                </a:tc>
              </a:tr>
              <a:tr h="394335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U u [ ju: ]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ju: ] use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[ </a:t>
                      </a:r>
                      <a:r>
                        <a:rPr lang="el-GR" sz="800"/>
                        <a:t>Λ</a:t>
                      </a:r>
                      <a:r>
                        <a:rPr lang="el-GR"/>
                        <a:t> ] </a:t>
                      </a:r>
                      <a:r>
                        <a:rPr lang="de-DE"/>
                        <a:t>cup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ə: ] fur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uə ] sure</a:t>
                      </a:r>
                    </a:p>
                  </a:txBody>
                  <a:tcPr marL="38100" marR="38100" marT="38100" marB="38100" anchor="ctr"/>
                </a:tc>
              </a:tr>
              <a:tr h="394335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E e [ i: ]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i: ] Pete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e ] pet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[ ə: ] her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iə ] here</a:t>
                      </a:r>
                    </a:p>
                  </a:txBody>
                  <a:tcPr marL="38100" marR="38100" marT="38100" marB="38100" anchor="ctr"/>
                </a:tc>
              </a:tr>
              <a:tr h="702945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I i / Y y [ ai / wai ]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ai ] Mike</a:t>
                      </a:r>
                      <a:br>
                        <a:rPr lang="de-DE"/>
                      </a:br>
                      <a:r>
                        <a:rPr lang="de-DE"/>
                        <a:t>[ ai ] fly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i ] pig</a:t>
                      </a:r>
                      <a:br>
                        <a:rPr lang="de-DE"/>
                      </a:br>
                      <a:r>
                        <a:rPr lang="de-DE"/>
                        <a:t>[ i ] system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[ ə: ]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bird</a:t>
                      </a:r>
                      <a:endParaRPr lang="ru-RU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[ </a:t>
                      </a:r>
                      <a:r>
                        <a:rPr lang="de-DE" dirty="0" err="1"/>
                        <a:t>aiə</a:t>
                      </a:r>
                      <a:r>
                        <a:rPr lang="de-DE" dirty="0"/>
                        <a:t> ] </a:t>
                      </a:r>
                      <a:r>
                        <a:rPr lang="de-DE" dirty="0" err="1"/>
                        <a:t>tyre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</TotalTime>
  <Words>728</Words>
  <PresentationFormat>Экран (4:3)</PresentationFormat>
  <Paragraphs>270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Правила чтения</vt:lpstr>
      <vt:lpstr>Слайд 2</vt:lpstr>
      <vt:lpstr>Алфавит</vt:lpstr>
      <vt:lpstr>Гласные буквы</vt:lpstr>
      <vt:lpstr>I тип чтения </vt:lpstr>
      <vt:lpstr>II тип чтения</vt:lpstr>
      <vt:lpstr>III тип чтения </vt:lpstr>
      <vt:lpstr>IV тип чтения </vt:lpstr>
      <vt:lpstr>Чтение гласных букв</vt:lpstr>
      <vt:lpstr>Чтение гласных буквосочетаний</vt:lpstr>
      <vt:lpstr>Чтение согласных букв</vt:lpstr>
      <vt:lpstr>Чтение гласных буквосочетаний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чтения</dc:title>
  <cp:lastModifiedBy>Бел</cp:lastModifiedBy>
  <cp:revision>6</cp:revision>
  <dcterms:modified xsi:type="dcterms:W3CDTF">2013-10-15T16:50:05Z</dcterms:modified>
</cp:coreProperties>
</file>